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2" r:id="rId1"/>
  </p:sldMasterIdLst>
  <p:notesMasterIdLst>
    <p:notesMasterId r:id="rId14"/>
  </p:notesMasterIdLst>
  <p:sldIdLst>
    <p:sldId id="369" r:id="rId2"/>
    <p:sldId id="275" r:id="rId3"/>
    <p:sldId id="371" r:id="rId4"/>
    <p:sldId id="372" r:id="rId5"/>
    <p:sldId id="373" r:id="rId6"/>
    <p:sldId id="374" r:id="rId7"/>
    <p:sldId id="376" r:id="rId8"/>
    <p:sldId id="377" r:id="rId9"/>
    <p:sldId id="341" r:id="rId10"/>
    <p:sldId id="378" r:id="rId11"/>
    <p:sldId id="259" r:id="rId12"/>
    <p:sldId id="361" r:id="rId13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8634"/>
    <a:srgbClr val="46556A"/>
    <a:srgbClr val="9F301B"/>
    <a:srgbClr val="1487B1"/>
    <a:srgbClr val="66FFFF"/>
    <a:srgbClr val="000000"/>
    <a:srgbClr val="0D0D0D"/>
    <a:srgbClr val="65A05A"/>
    <a:srgbClr val="57824A"/>
    <a:srgbClr val="2787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838" autoAdjust="0"/>
    <p:restoredTop sz="92435" autoAdjust="0"/>
  </p:normalViewPr>
  <p:slideViewPr>
    <p:cSldViewPr snapToGrid="0" snapToObjects="1">
      <p:cViewPr varScale="1">
        <p:scale>
          <a:sx n="112" d="100"/>
          <a:sy n="112" d="100"/>
        </p:scale>
        <p:origin x="110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835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jpeg>
</file>

<file path=ppt/media/image11.jpeg>
</file>

<file path=ppt/media/image12.jpeg>
</file>

<file path=ppt/media/image13.jpeg>
</file>

<file path=ppt/media/image14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476B27-0DA0-854C-BC4F-5A753A09AEA8}" type="datetimeFigureOut">
              <a:rPr lang="es-ES_tradnl" smtClean="0"/>
              <a:t>25/12/2022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DE4AC-6885-5641-8E69-315334AC16AB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5083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02025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3404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8142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09723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50555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74368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DE4AC-6885-5641-8E69-315334AC16AB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41215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8199" y="0"/>
            <a:ext cx="9152198" cy="6858000"/>
          </a:xfrm>
          <a:prstGeom prst="rect">
            <a:avLst/>
          </a:prstGeom>
        </p:spPr>
        <p:txBody>
          <a:bodyPr anchor="ctr"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0074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814022" y="2704019"/>
            <a:ext cx="1645063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172378" y="3198763"/>
            <a:ext cx="989513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75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W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872805" y="4101741"/>
            <a:ext cx="1490687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35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WEAKNESSES</a:t>
            </a:r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060593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  <p:bldP spid="8" grpId="0" build="p"/>
      <p:bldP spid="18" grpId="0" build="p"/>
      <p:bldP spid="19" grpId="0" build="p"/>
      <p:bldP spid="2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814022" y="2704019"/>
            <a:ext cx="1645063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172378" y="3198763"/>
            <a:ext cx="989513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75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O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872805" y="4101741"/>
            <a:ext cx="1490687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35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OPPORTUNITIES</a:t>
            </a:r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34307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  <p:bldP spid="8" grpId="0" build="p"/>
      <p:bldP spid="18" grpId="0" build="p"/>
      <p:bldP spid="19" grpId="0" build="p"/>
      <p:bldP spid="20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814022" y="2704019"/>
            <a:ext cx="1645063" cy="2037807"/>
          </a:xfrm>
          <a:prstGeom prst="roundRect">
            <a:avLst>
              <a:gd name="adj" fmla="val 4014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172378" y="3198763"/>
            <a:ext cx="989513" cy="798481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75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872805" y="4101741"/>
            <a:ext cx="1490687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35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THREATS</a:t>
            </a:r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69663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  <p:bldP spid="8" grpId="0" build="p"/>
      <p:bldP spid="18" grpId="0" build="p"/>
      <p:bldP spid="19" grpId="0" build="p"/>
      <p:bldP spid="20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2211875" y="1379974"/>
            <a:ext cx="4712493" cy="33452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es-ES_tradnl" sz="1125" b="0" i="0" smtClean="0">
                <a:effectLst/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7" name="Rectángulo redondeado 6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97022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/>
      <p:bldP spid="7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718601" y="1872868"/>
            <a:ext cx="3705917" cy="103256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</a:p>
          <a:p>
            <a:pPr lvl="0"/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718601" y="2979178"/>
            <a:ext cx="3705917" cy="545686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es-ES_tradnl" sz="750" b="0" i="0" smtClean="0">
                <a:effectLst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Nulla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fermentum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sollicitudin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cursus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718601" y="1578077"/>
            <a:ext cx="3705917" cy="294603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62194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125359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3719417" y="2578266"/>
            <a:ext cx="1697411" cy="2263214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18" name="Marcador de imagen 17"/>
          <p:cNvSpPr>
            <a:spLocks noGrp="1"/>
          </p:cNvSpPr>
          <p:nvPr>
            <p:ph type="pic" sz="quarter" idx="21"/>
          </p:nvPr>
        </p:nvSpPr>
        <p:spPr>
          <a:xfrm>
            <a:off x="-9938" y="4"/>
            <a:ext cx="4165981" cy="6919527"/>
          </a:xfrm>
          <a:custGeom>
            <a:avLst/>
            <a:gdLst>
              <a:gd name="connsiteX0" fmla="*/ 13253 w 5554641"/>
              <a:gd name="connsiteY0" fmla="*/ 0 h 6919527"/>
              <a:gd name="connsiteX1" fmla="*/ 5362680 w 5554641"/>
              <a:gd name="connsiteY1" fmla="*/ 2670992 h 6919527"/>
              <a:gd name="connsiteX2" fmla="*/ 5291548 w 5554641"/>
              <a:gd name="connsiteY2" fmla="*/ 2724183 h 6919527"/>
              <a:gd name="connsiteX3" fmla="*/ 4826700 w 5554641"/>
              <a:gd name="connsiteY3" fmla="*/ 3709872 h 6919527"/>
              <a:gd name="connsiteX4" fmla="*/ 5495206 w 5554641"/>
              <a:gd name="connsiteY4" fmla="*/ 4833080 h 6919527"/>
              <a:gd name="connsiteX5" fmla="*/ 5554641 w 5554641"/>
              <a:gd name="connsiteY5" fmla="*/ 4861712 h 6919527"/>
              <a:gd name="connsiteX6" fmla="*/ 0 w 5554641"/>
              <a:gd name="connsiteY6" fmla="*/ 6919527 h 6919527"/>
              <a:gd name="connsiteX7" fmla="*/ 13253 w 5554641"/>
              <a:gd name="connsiteY7" fmla="*/ 0 h 6919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54641" h="6919527">
                <a:moveTo>
                  <a:pt x="13253" y="0"/>
                </a:moveTo>
                <a:lnTo>
                  <a:pt x="5362680" y="2670992"/>
                </a:lnTo>
                <a:lnTo>
                  <a:pt x="5291548" y="2724183"/>
                </a:lnTo>
                <a:cubicBezTo>
                  <a:pt x="5007654" y="2958473"/>
                  <a:pt x="4826700" y="3313041"/>
                  <a:pt x="4826700" y="3709872"/>
                </a:cubicBezTo>
                <a:cubicBezTo>
                  <a:pt x="4826700" y="4194888"/>
                  <a:pt x="5097014" y="4616769"/>
                  <a:pt x="5495206" y="4833080"/>
                </a:cubicBezTo>
                <a:lnTo>
                  <a:pt x="5554641" y="4861712"/>
                </a:lnTo>
                <a:lnTo>
                  <a:pt x="0" y="6919527"/>
                </a:lnTo>
                <a:cubicBezTo>
                  <a:pt x="4418" y="4613018"/>
                  <a:pt x="8835" y="2306509"/>
                  <a:pt x="1325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22"/>
          </p:nvPr>
        </p:nvSpPr>
        <p:spPr>
          <a:xfrm>
            <a:off x="4987647" y="4"/>
            <a:ext cx="4156355" cy="6857999"/>
          </a:xfrm>
          <a:custGeom>
            <a:avLst/>
            <a:gdLst>
              <a:gd name="connsiteX0" fmla="*/ 5541806 w 5541806"/>
              <a:gd name="connsiteY0" fmla="*/ 0 h 6857999"/>
              <a:gd name="connsiteX1" fmla="*/ 5541806 w 5541806"/>
              <a:gd name="connsiteY1" fmla="*/ 6857999 h 6857999"/>
              <a:gd name="connsiteX2" fmla="*/ 0 w 5541806"/>
              <a:gd name="connsiteY2" fmla="*/ 4856930 h 6857999"/>
              <a:gd name="connsiteX3" fmla="*/ 49509 w 5541806"/>
              <a:gd name="connsiteY3" fmla="*/ 4833080 h 6857999"/>
              <a:gd name="connsiteX4" fmla="*/ 718014 w 5541806"/>
              <a:gd name="connsiteY4" fmla="*/ 3709872 h 6857999"/>
              <a:gd name="connsiteX5" fmla="*/ 343878 w 5541806"/>
              <a:gd name="connsiteY5" fmla="*/ 2806627 h 6857999"/>
              <a:gd name="connsiteX6" fmla="*/ 258111 w 5541806"/>
              <a:gd name="connsiteY6" fmla="*/ 2728677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41806" h="6857999">
                <a:moveTo>
                  <a:pt x="5541806" y="0"/>
                </a:moveTo>
                <a:lnTo>
                  <a:pt x="5541806" y="6857999"/>
                </a:lnTo>
                <a:lnTo>
                  <a:pt x="0" y="4856930"/>
                </a:lnTo>
                <a:lnTo>
                  <a:pt x="49509" y="4833080"/>
                </a:lnTo>
                <a:cubicBezTo>
                  <a:pt x="447701" y="4616769"/>
                  <a:pt x="718014" y="4194888"/>
                  <a:pt x="718014" y="3709872"/>
                </a:cubicBezTo>
                <a:cubicBezTo>
                  <a:pt x="718014" y="3357133"/>
                  <a:pt x="575039" y="3037788"/>
                  <a:pt x="343878" y="2806627"/>
                </a:cubicBezTo>
                <a:lnTo>
                  <a:pt x="258111" y="272867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9164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Marcador de imagen 12"/>
          <p:cNvSpPr>
            <a:spLocks noGrp="1"/>
          </p:cNvSpPr>
          <p:nvPr>
            <p:ph type="pic" sz="quarter" idx="21"/>
          </p:nvPr>
        </p:nvSpPr>
        <p:spPr>
          <a:xfrm>
            <a:off x="1" y="1761333"/>
            <a:ext cx="9144000" cy="3897085"/>
          </a:xfrm>
          <a:custGeom>
            <a:avLst/>
            <a:gdLst>
              <a:gd name="connsiteX0" fmla="*/ 2479610 w 12192000"/>
              <a:gd name="connsiteY0" fmla="*/ 671162 h 3897085"/>
              <a:gd name="connsiteX1" fmla="*/ 1202229 w 12192000"/>
              <a:gd name="connsiteY1" fmla="*/ 1948543 h 3897085"/>
              <a:gd name="connsiteX2" fmla="*/ 2479610 w 12192000"/>
              <a:gd name="connsiteY2" fmla="*/ 3225924 h 3897085"/>
              <a:gd name="connsiteX3" fmla="*/ 3756991 w 12192000"/>
              <a:gd name="connsiteY3" fmla="*/ 1948543 h 3897085"/>
              <a:gd name="connsiteX4" fmla="*/ 2479610 w 12192000"/>
              <a:gd name="connsiteY4" fmla="*/ 671162 h 3897085"/>
              <a:gd name="connsiteX5" fmla="*/ 0 w 12192000"/>
              <a:gd name="connsiteY5" fmla="*/ 0 h 3897085"/>
              <a:gd name="connsiteX6" fmla="*/ 12192000 w 12192000"/>
              <a:gd name="connsiteY6" fmla="*/ 0 h 3897085"/>
              <a:gd name="connsiteX7" fmla="*/ 12192000 w 12192000"/>
              <a:gd name="connsiteY7" fmla="*/ 3897085 h 3897085"/>
              <a:gd name="connsiteX8" fmla="*/ 0 w 12192000"/>
              <a:gd name="connsiteY8" fmla="*/ 3897085 h 389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3897085">
                <a:moveTo>
                  <a:pt x="2479610" y="671162"/>
                </a:moveTo>
                <a:cubicBezTo>
                  <a:pt x="1774132" y="671162"/>
                  <a:pt x="1202229" y="1243065"/>
                  <a:pt x="1202229" y="1948543"/>
                </a:cubicBezTo>
                <a:cubicBezTo>
                  <a:pt x="1202229" y="2654021"/>
                  <a:pt x="1774132" y="3225924"/>
                  <a:pt x="2479610" y="3225924"/>
                </a:cubicBezTo>
                <a:cubicBezTo>
                  <a:pt x="3185088" y="3225924"/>
                  <a:pt x="3756991" y="2654021"/>
                  <a:pt x="3756991" y="1948543"/>
                </a:cubicBezTo>
                <a:cubicBezTo>
                  <a:pt x="3756991" y="1243065"/>
                  <a:pt x="3185088" y="671162"/>
                  <a:pt x="2479610" y="67116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897085"/>
                </a:lnTo>
                <a:lnTo>
                  <a:pt x="0" y="389708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1011004" y="2578266"/>
            <a:ext cx="1697411" cy="2263214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489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imagen 11"/>
          <p:cNvSpPr>
            <a:spLocks noGrp="1"/>
          </p:cNvSpPr>
          <p:nvPr>
            <p:ph type="pic" sz="quarter" idx="21"/>
          </p:nvPr>
        </p:nvSpPr>
        <p:spPr>
          <a:xfrm>
            <a:off x="4674031" y="-40966"/>
            <a:ext cx="4489849" cy="6931833"/>
          </a:xfrm>
          <a:custGeom>
            <a:avLst/>
            <a:gdLst>
              <a:gd name="connsiteX0" fmla="*/ 5986465 w 5986465"/>
              <a:gd name="connsiteY0" fmla="*/ 0 h 6931833"/>
              <a:gd name="connsiteX1" fmla="*/ 5973214 w 5986465"/>
              <a:gd name="connsiteY1" fmla="*/ 6931833 h 6931833"/>
              <a:gd name="connsiteX2" fmla="*/ 146123 w 5986465"/>
              <a:gd name="connsiteY2" fmla="*/ 4989470 h 6931833"/>
              <a:gd name="connsiteX3" fmla="*/ 218764 w 5986465"/>
              <a:gd name="connsiteY3" fmla="*/ 4970792 h 6931833"/>
              <a:gd name="connsiteX4" fmla="*/ 1116291 w 5986465"/>
              <a:gd name="connsiteY4" fmla="*/ 3750839 h 6931833"/>
              <a:gd name="connsiteX5" fmla="*/ 96347 w 5986465"/>
              <a:gd name="connsiteY5" fmla="*/ 2499410 h 6931833"/>
              <a:gd name="connsiteX6" fmla="*/ 0 w 5986465"/>
              <a:gd name="connsiteY6" fmla="*/ 2484706 h 6931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86465" h="6931833">
                <a:moveTo>
                  <a:pt x="5986465" y="0"/>
                </a:moveTo>
                <a:lnTo>
                  <a:pt x="5973214" y="6931833"/>
                </a:lnTo>
                <a:lnTo>
                  <a:pt x="146123" y="4989470"/>
                </a:lnTo>
                <a:lnTo>
                  <a:pt x="218764" y="4970792"/>
                </a:lnTo>
                <a:cubicBezTo>
                  <a:pt x="738746" y="4809061"/>
                  <a:pt x="1116291" y="4324040"/>
                  <a:pt x="1116291" y="3750839"/>
                </a:cubicBezTo>
                <a:cubicBezTo>
                  <a:pt x="1116291" y="3133546"/>
                  <a:pt x="678428" y="2618521"/>
                  <a:pt x="96347" y="2499410"/>
                </a:cubicBezTo>
                <a:lnTo>
                  <a:pt x="0" y="248470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6" name="Marcador de imagen 5"/>
          <p:cNvSpPr>
            <a:spLocks noGrp="1"/>
          </p:cNvSpPr>
          <p:nvPr>
            <p:ph type="pic" sz="quarter" idx="20"/>
          </p:nvPr>
        </p:nvSpPr>
        <p:spPr>
          <a:xfrm>
            <a:off x="3704508" y="2578266"/>
            <a:ext cx="1697411" cy="2263214"/>
          </a:xfrm>
          <a:custGeom>
            <a:avLst/>
            <a:gdLst>
              <a:gd name="connsiteX0" fmla="*/ 841023 w 1682046"/>
              <a:gd name="connsiteY0" fmla="*/ 0 h 1682046"/>
              <a:gd name="connsiteX1" fmla="*/ 1682046 w 1682046"/>
              <a:gd name="connsiteY1" fmla="*/ 841023 h 1682046"/>
              <a:gd name="connsiteX2" fmla="*/ 841023 w 1682046"/>
              <a:gd name="connsiteY2" fmla="*/ 1682046 h 1682046"/>
              <a:gd name="connsiteX3" fmla="*/ 0 w 1682046"/>
              <a:gd name="connsiteY3" fmla="*/ 841023 h 1682046"/>
              <a:gd name="connsiteX4" fmla="*/ 841023 w 1682046"/>
              <a:gd name="connsiteY4" fmla="*/ 0 h 1682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046" h="1682046">
                <a:moveTo>
                  <a:pt x="841023" y="0"/>
                </a:moveTo>
                <a:cubicBezTo>
                  <a:pt x="1305507" y="0"/>
                  <a:pt x="1682046" y="376539"/>
                  <a:pt x="1682046" y="841023"/>
                </a:cubicBezTo>
                <a:cubicBezTo>
                  <a:pt x="1682046" y="1305507"/>
                  <a:pt x="1305507" y="1682046"/>
                  <a:pt x="841023" y="1682046"/>
                </a:cubicBezTo>
                <a:cubicBezTo>
                  <a:pt x="376539" y="1682046"/>
                  <a:pt x="0" y="1305507"/>
                  <a:pt x="0" y="841023"/>
                </a:cubicBezTo>
                <a:cubicBezTo>
                  <a:pt x="0" y="376539"/>
                  <a:pt x="376539" y="0"/>
                  <a:pt x="8410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22"/>
          </p:nvPr>
        </p:nvSpPr>
        <p:spPr>
          <a:xfrm>
            <a:off x="-19877" y="467317"/>
            <a:ext cx="4442222" cy="4013674"/>
          </a:xfrm>
          <a:custGeom>
            <a:avLst/>
            <a:gdLst>
              <a:gd name="connsiteX0" fmla="*/ 13252 w 5922963"/>
              <a:gd name="connsiteY0" fmla="*/ 0 h 4013674"/>
              <a:gd name="connsiteX1" fmla="*/ 5922963 w 5922963"/>
              <a:gd name="connsiteY1" fmla="*/ 1978468 h 4013674"/>
              <a:gd name="connsiteX2" fmla="*/ 5840017 w 5922963"/>
              <a:gd name="connsiteY2" fmla="*/ 1991127 h 4013674"/>
              <a:gd name="connsiteX3" fmla="*/ 4820073 w 5922963"/>
              <a:gd name="connsiteY3" fmla="*/ 3242556 h 4013674"/>
              <a:gd name="connsiteX4" fmla="*/ 5038230 w 5922963"/>
              <a:gd name="connsiteY4" fmla="*/ 3956752 h 4013674"/>
              <a:gd name="connsiteX5" fmla="*/ 5080796 w 5922963"/>
              <a:gd name="connsiteY5" fmla="*/ 4013674 h 4013674"/>
              <a:gd name="connsiteX6" fmla="*/ 0 w 5922963"/>
              <a:gd name="connsiteY6" fmla="*/ 2320076 h 4013674"/>
              <a:gd name="connsiteX7" fmla="*/ 13252 w 5922963"/>
              <a:gd name="connsiteY7" fmla="*/ 0 h 4013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2963" h="4013674">
                <a:moveTo>
                  <a:pt x="13252" y="0"/>
                </a:moveTo>
                <a:lnTo>
                  <a:pt x="5922963" y="1978468"/>
                </a:lnTo>
                <a:lnTo>
                  <a:pt x="5840017" y="1991127"/>
                </a:lnTo>
                <a:cubicBezTo>
                  <a:pt x="5257936" y="2110238"/>
                  <a:pt x="4820073" y="2625263"/>
                  <a:pt x="4820073" y="3242556"/>
                </a:cubicBezTo>
                <a:cubicBezTo>
                  <a:pt x="4820073" y="3507110"/>
                  <a:pt x="4900497" y="3752881"/>
                  <a:pt x="5038230" y="3956752"/>
                </a:cubicBezTo>
                <a:lnTo>
                  <a:pt x="5080796" y="4013674"/>
                </a:lnTo>
                <a:lnTo>
                  <a:pt x="0" y="2320076"/>
                </a:lnTo>
                <a:cubicBezTo>
                  <a:pt x="4417" y="1546717"/>
                  <a:pt x="8835" y="773359"/>
                  <a:pt x="1325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15" name="Marcador de imagen 24"/>
          <p:cNvSpPr>
            <a:spLocks noGrp="1"/>
          </p:cNvSpPr>
          <p:nvPr>
            <p:ph type="pic" sz="quarter" idx="23"/>
          </p:nvPr>
        </p:nvSpPr>
        <p:spPr>
          <a:xfrm>
            <a:off x="-19877" y="3210517"/>
            <a:ext cx="8239539" cy="3671798"/>
          </a:xfrm>
          <a:custGeom>
            <a:avLst/>
            <a:gdLst>
              <a:gd name="connsiteX0" fmla="*/ 0 w 12192000"/>
              <a:gd name="connsiteY0" fmla="*/ 0 h 3897085"/>
              <a:gd name="connsiteX1" fmla="*/ 12192000 w 12192000"/>
              <a:gd name="connsiteY1" fmla="*/ 0 h 3897085"/>
              <a:gd name="connsiteX2" fmla="*/ 12192000 w 12192000"/>
              <a:gd name="connsiteY2" fmla="*/ 3897085 h 3897085"/>
              <a:gd name="connsiteX3" fmla="*/ 0 w 12192000"/>
              <a:gd name="connsiteY3" fmla="*/ 3897085 h 3897085"/>
              <a:gd name="connsiteX4" fmla="*/ 0 w 12192000"/>
              <a:gd name="connsiteY4" fmla="*/ 0 h 3897085"/>
              <a:gd name="connsiteX0" fmla="*/ 0 w 12218504"/>
              <a:gd name="connsiteY0" fmla="*/ 1802296 h 5699381"/>
              <a:gd name="connsiteX1" fmla="*/ 12218504 w 12218504"/>
              <a:gd name="connsiteY1" fmla="*/ 0 h 5699381"/>
              <a:gd name="connsiteX2" fmla="*/ 12192000 w 12218504"/>
              <a:gd name="connsiteY2" fmla="*/ 5699381 h 5699381"/>
              <a:gd name="connsiteX3" fmla="*/ 0 w 12218504"/>
              <a:gd name="connsiteY3" fmla="*/ 5699381 h 5699381"/>
              <a:gd name="connsiteX4" fmla="*/ 0 w 12218504"/>
              <a:gd name="connsiteY4" fmla="*/ 1802296 h 5699381"/>
              <a:gd name="connsiteX0" fmla="*/ 6042991 w 12218504"/>
              <a:gd name="connsiteY0" fmla="*/ 2478157 h 5699381"/>
              <a:gd name="connsiteX1" fmla="*/ 12218504 w 12218504"/>
              <a:gd name="connsiteY1" fmla="*/ 0 h 5699381"/>
              <a:gd name="connsiteX2" fmla="*/ 12192000 w 12218504"/>
              <a:gd name="connsiteY2" fmla="*/ 5699381 h 5699381"/>
              <a:gd name="connsiteX3" fmla="*/ 0 w 12218504"/>
              <a:gd name="connsiteY3" fmla="*/ 5699381 h 5699381"/>
              <a:gd name="connsiteX4" fmla="*/ 6042991 w 12218504"/>
              <a:gd name="connsiteY4" fmla="*/ 2478157 h 5699381"/>
              <a:gd name="connsiteX0" fmla="*/ 6042991 w 12218504"/>
              <a:gd name="connsiteY0" fmla="*/ 2478157 h 6931833"/>
              <a:gd name="connsiteX1" fmla="*/ 12218504 w 12218504"/>
              <a:gd name="connsiteY1" fmla="*/ 0 h 6931833"/>
              <a:gd name="connsiteX2" fmla="*/ 12205253 w 12218504"/>
              <a:gd name="connsiteY2" fmla="*/ 6931833 h 6931833"/>
              <a:gd name="connsiteX3" fmla="*/ 0 w 12218504"/>
              <a:gd name="connsiteY3" fmla="*/ 5699381 h 6931833"/>
              <a:gd name="connsiteX4" fmla="*/ 6042991 w 12218504"/>
              <a:gd name="connsiteY4" fmla="*/ 2478157 h 6931833"/>
              <a:gd name="connsiteX0" fmla="*/ 0 w 6175513"/>
              <a:gd name="connsiteY0" fmla="*/ 2478157 h 6931833"/>
              <a:gd name="connsiteX1" fmla="*/ 6175513 w 6175513"/>
              <a:gd name="connsiteY1" fmla="*/ 0 h 6931833"/>
              <a:gd name="connsiteX2" fmla="*/ 6162262 w 6175513"/>
              <a:gd name="connsiteY2" fmla="*/ 6931833 h 6931833"/>
              <a:gd name="connsiteX3" fmla="*/ 0 w 6175513"/>
              <a:gd name="connsiteY3" fmla="*/ 4877746 h 6931833"/>
              <a:gd name="connsiteX4" fmla="*/ 0 w 6175513"/>
              <a:gd name="connsiteY4" fmla="*/ 2478157 h 6931833"/>
              <a:gd name="connsiteX0" fmla="*/ 13252 w 6175513"/>
              <a:gd name="connsiteY0" fmla="*/ 2557670 h 6931833"/>
              <a:gd name="connsiteX1" fmla="*/ 6175513 w 6175513"/>
              <a:gd name="connsiteY1" fmla="*/ 0 h 6931833"/>
              <a:gd name="connsiteX2" fmla="*/ 6162262 w 6175513"/>
              <a:gd name="connsiteY2" fmla="*/ 6931833 h 6931833"/>
              <a:gd name="connsiteX3" fmla="*/ 0 w 6175513"/>
              <a:gd name="connsiteY3" fmla="*/ 4877746 h 6931833"/>
              <a:gd name="connsiteX4" fmla="*/ 13252 w 6175513"/>
              <a:gd name="connsiteY4" fmla="*/ 2557670 h 6931833"/>
              <a:gd name="connsiteX0" fmla="*/ 13252 w 6162262"/>
              <a:gd name="connsiteY0" fmla="*/ 0 h 4374163"/>
              <a:gd name="connsiteX1" fmla="*/ 6109252 w 6162262"/>
              <a:gd name="connsiteY1" fmla="*/ 2040834 h 4374163"/>
              <a:gd name="connsiteX2" fmla="*/ 6162262 w 6162262"/>
              <a:gd name="connsiteY2" fmla="*/ 4374163 h 4374163"/>
              <a:gd name="connsiteX3" fmla="*/ 0 w 6162262"/>
              <a:gd name="connsiteY3" fmla="*/ 2320076 h 4374163"/>
              <a:gd name="connsiteX4" fmla="*/ 13252 w 6162262"/>
              <a:gd name="connsiteY4" fmla="*/ 0 h 4374163"/>
              <a:gd name="connsiteX0" fmla="*/ 13252 w 10986052"/>
              <a:gd name="connsiteY0" fmla="*/ 0 h 4374163"/>
              <a:gd name="connsiteX1" fmla="*/ 10986052 w 10986052"/>
              <a:gd name="connsiteY1" fmla="*/ 3657599 h 4374163"/>
              <a:gd name="connsiteX2" fmla="*/ 6162262 w 10986052"/>
              <a:gd name="connsiteY2" fmla="*/ 4374163 h 4374163"/>
              <a:gd name="connsiteX3" fmla="*/ 0 w 10986052"/>
              <a:gd name="connsiteY3" fmla="*/ 2320076 h 4374163"/>
              <a:gd name="connsiteX4" fmla="*/ 13252 w 10986052"/>
              <a:gd name="connsiteY4" fmla="*/ 0 h 4374163"/>
              <a:gd name="connsiteX0" fmla="*/ 13252 w 10986052"/>
              <a:gd name="connsiteY0" fmla="*/ 0 h 3671798"/>
              <a:gd name="connsiteX1" fmla="*/ 10986052 w 10986052"/>
              <a:gd name="connsiteY1" fmla="*/ 3657599 h 3671798"/>
              <a:gd name="connsiteX2" fmla="*/ 4081671 w 10986052"/>
              <a:gd name="connsiteY2" fmla="*/ 3671798 h 3671798"/>
              <a:gd name="connsiteX3" fmla="*/ 0 w 10986052"/>
              <a:gd name="connsiteY3" fmla="*/ 2320076 h 3671798"/>
              <a:gd name="connsiteX4" fmla="*/ 13252 w 10986052"/>
              <a:gd name="connsiteY4" fmla="*/ 0 h 3671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86052" h="3671798">
                <a:moveTo>
                  <a:pt x="13252" y="0"/>
                </a:moveTo>
                <a:lnTo>
                  <a:pt x="10986052" y="3657599"/>
                </a:lnTo>
                <a:lnTo>
                  <a:pt x="4081671" y="3671798"/>
                </a:lnTo>
                <a:lnTo>
                  <a:pt x="0" y="2320076"/>
                </a:lnTo>
                <a:cubicBezTo>
                  <a:pt x="4417" y="1546717"/>
                  <a:pt x="8835" y="773359"/>
                  <a:pt x="13252" y="0"/>
                </a:cubicBezTo>
                <a:close/>
              </a:path>
            </a:pathLst>
          </a:custGeom>
        </p:spPr>
        <p:txBody>
          <a:bodyPr anchor="ctr"/>
          <a:lstStyle>
            <a:lvl1pPr>
              <a:defRPr sz="9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8668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 userDrawn="1"/>
        </p:nvSpPr>
        <p:spPr>
          <a:xfrm>
            <a:off x="457202" y="2226364"/>
            <a:ext cx="8398565" cy="3379305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19" name="Marcador de imagen 18"/>
          <p:cNvSpPr>
            <a:spLocks noGrp="1"/>
          </p:cNvSpPr>
          <p:nvPr>
            <p:ph type="pic" sz="quarter" idx="21"/>
          </p:nvPr>
        </p:nvSpPr>
        <p:spPr>
          <a:xfrm>
            <a:off x="1868391" y="1783358"/>
            <a:ext cx="5136350" cy="4212308"/>
          </a:xfrm>
          <a:custGeom>
            <a:avLst/>
            <a:gdLst>
              <a:gd name="connsiteX0" fmla="*/ 1053077 w 6848466"/>
              <a:gd name="connsiteY0" fmla="*/ 0 h 4212308"/>
              <a:gd name="connsiteX1" fmla="*/ 6848466 w 6848466"/>
              <a:gd name="connsiteY1" fmla="*/ 0 h 4212308"/>
              <a:gd name="connsiteX2" fmla="*/ 5795389 w 6848466"/>
              <a:gd name="connsiteY2" fmla="*/ 4212308 h 4212308"/>
              <a:gd name="connsiteX3" fmla="*/ 0 w 6848466"/>
              <a:gd name="connsiteY3" fmla="*/ 4212308 h 421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8466" h="4212308">
                <a:moveTo>
                  <a:pt x="1053077" y="0"/>
                </a:moveTo>
                <a:lnTo>
                  <a:pt x="6848466" y="0"/>
                </a:lnTo>
                <a:lnTo>
                  <a:pt x="5795389" y="4212308"/>
                </a:lnTo>
                <a:lnTo>
                  <a:pt x="0" y="421230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9605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8199" y="0"/>
            <a:ext cx="9152198" cy="6858000"/>
          </a:xfrm>
          <a:prstGeom prst="rect">
            <a:avLst/>
          </a:prstGeom>
        </p:spPr>
        <p:txBody>
          <a:bodyPr anchor="ctr"/>
          <a:lstStyle/>
          <a:p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718603" y="1568008"/>
            <a:ext cx="4258981" cy="827957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PUT YOUR</a:t>
            </a:r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718604" y="3790342"/>
            <a:ext cx="2909501" cy="70792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125" b="1" i="0" cap="all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718603" y="2274063"/>
            <a:ext cx="4258981" cy="82795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0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IN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718603" y="2974697"/>
            <a:ext cx="4258981" cy="82795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THIS PLACE</a:t>
            </a:r>
          </a:p>
        </p:txBody>
      </p:sp>
    </p:spTree>
    <p:extLst>
      <p:ext uri="{BB962C8B-B14F-4D97-AF65-F5344CB8AC3E}">
        <p14:creationId xmlns:p14="http://schemas.microsoft.com/office/powerpoint/2010/main" val="252896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0" name="Rectángulo redondeado 9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 userDrawn="1"/>
        </p:nvSpPr>
        <p:spPr>
          <a:xfrm>
            <a:off x="457202" y="2226364"/>
            <a:ext cx="8398565" cy="3379305"/>
          </a:xfrm>
          <a:prstGeom prst="parallelogram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12" name="Marcador de imagen 11"/>
          <p:cNvSpPr>
            <a:spLocks noGrp="1"/>
          </p:cNvSpPr>
          <p:nvPr>
            <p:ph type="pic" sz="quarter" idx="21"/>
          </p:nvPr>
        </p:nvSpPr>
        <p:spPr>
          <a:xfrm>
            <a:off x="3498408" y="1783358"/>
            <a:ext cx="5136350" cy="4212308"/>
          </a:xfrm>
          <a:custGeom>
            <a:avLst/>
            <a:gdLst>
              <a:gd name="connsiteX0" fmla="*/ 1455552 w 6848466"/>
              <a:gd name="connsiteY0" fmla="*/ 0 h 4212308"/>
              <a:gd name="connsiteX1" fmla="*/ 6848466 w 6848466"/>
              <a:gd name="connsiteY1" fmla="*/ 0 h 4212308"/>
              <a:gd name="connsiteX2" fmla="*/ 5795389 w 6848466"/>
              <a:gd name="connsiteY2" fmla="*/ 4212308 h 4212308"/>
              <a:gd name="connsiteX3" fmla="*/ 389332 w 6848466"/>
              <a:gd name="connsiteY3" fmla="*/ 4212308 h 4212308"/>
              <a:gd name="connsiteX4" fmla="*/ 1053077 w 6848466"/>
              <a:gd name="connsiteY4" fmla="*/ 0 h 4212308"/>
              <a:gd name="connsiteX5" fmla="*/ 1310305 w 6848466"/>
              <a:gd name="connsiteY5" fmla="*/ 0 h 4212308"/>
              <a:gd name="connsiteX6" fmla="*/ 244085 w 6848466"/>
              <a:gd name="connsiteY6" fmla="*/ 4212308 h 4212308"/>
              <a:gd name="connsiteX7" fmla="*/ 0 w 6848466"/>
              <a:gd name="connsiteY7" fmla="*/ 4212308 h 421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8466" h="4212308">
                <a:moveTo>
                  <a:pt x="1455552" y="0"/>
                </a:moveTo>
                <a:lnTo>
                  <a:pt x="6848466" y="0"/>
                </a:lnTo>
                <a:lnTo>
                  <a:pt x="5795389" y="4212308"/>
                </a:lnTo>
                <a:lnTo>
                  <a:pt x="389332" y="4212308"/>
                </a:lnTo>
                <a:close/>
                <a:moveTo>
                  <a:pt x="1053077" y="0"/>
                </a:moveTo>
                <a:lnTo>
                  <a:pt x="1310305" y="0"/>
                </a:lnTo>
                <a:lnTo>
                  <a:pt x="244085" y="4212308"/>
                </a:lnTo>
                <a:lnTo>
                  <a:pt x="0" y="421230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>
              <a:defRPr sz="9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6168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6470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685800" y="618911"/>
            <a:ext cx="7772400" cy="817561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algn="l">
              <a:defRPr sz="3300">
                <a:solidFill>
                  <a:schemeClr val="accent1"/>
                </a:solidFill>
                <a:latin typeface="Lemon/Milk"/>
                <a:cs typeface="Lemon/Milk"/>
              </a:defRPr>
            </a:lvl1pPr>
          </a:lstStyle>
          <a:p>
            <a:r>
              <a:rPr lang="en-US" dirty="0"/>
              <a:t>title example here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1329521"/>
            <a:ext cx="7772400" cy="198541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 algn="l">
              <a:buNone/>
              <a:defRPr sz="900">
                <a:solidFill>
                  <a:schemeClr val="tx1">
                    <a:alpha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/>
              <a:t>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140634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title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imagen 24"/>
          <p:cNvSpPr>
            <a:spLocks noGrp="1"/>
          </p:cNvSpPr>
          <p:nvPr>
            <p:ph type="pic" sz="quarter" idx="20"/>
          </p:nvPr>
        </p:nvSpPr>
        <p:spPr>
          <a:xfrm>
            <a:off x="-8199" y="0"/>
            <a:ext cx="9152198" cy="6858000"/>
          </a:xfrm>
          <a:prstGeom prst="rect">
            <a:avLst/>
          </a:prstGeom>
        </p:spPr>
        <p:txBody>
          <a:bodyPr anchor="ctr"/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2211875" y="1379974"/>
            <a:ext cx="4712493" cy="33452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lang="es-ES_tradnl" sz="1125" b="0" i="0" smtClean="0">
                <a:effectLst/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Suspendisse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potenti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Morbi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erat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mauris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tristique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pharetra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elit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eget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,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sodales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gravida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 </a:t>
            </a:r>
            <a:r>
              <a:rPr lang="es-ES_tradnl" b="0" i="0" dirty="0" err="1">
                <a:solidFill>
                  <a:srgbClr val="000000"/>
                </a:solidFill>
                <a:effectLst/>
                <a:latin typeface="Arial" charset="0"/>
              </a:rPr>
              <a:t>lacus</a:t>
            </a:r>
            <a:r>
              <a:rPr lang="es-ES_tradnl" b="0" i="0" dirty="0">
                <a:solidFill>
                  <a:srgbClr val="000000"/>
                </a:solidFill>
                <a:effectLst/>
                <a:latin typeface="Arial" charset="0"/>
              </a:rPr>
              <a:t>.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363945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6" grpId="0" build="p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title with backgroun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8199" y="0"/>
            <a:ext cx="9152198" cy="6858000"/>
          </a:xfrm>
          <a:prstGeom prst="rect">
            <a:avLst/>
          </a:prstGeom>
        </p:spPr>
        <p:txBody>
          <a:bodyPr anchor="ctr"/>
          <a:lstStyle>
            <a:lvl1pPr>
              <a:defRPr sz="900"/>
            </a:lvl1pPr>
          </a:lstStyle>
          <a:p>
            <a:endParaRPr lang="es-ES_tradnl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2125050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tx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9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</p:spTree>
    <p:extLst>
      <p:ext uri="{BB962C8B-B14F-4D97-AF65-F5344CB8AC3E}">
        <p14:creationId xmlns:p14="http://schemas.microsoft.com/office/powerpoint/2010/main" val="318690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81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arcador de imagen 24"/>
          <p:cNvSpPr>
            <a:spLocks noGrp="1"/>
          </p:cNvSpPr>
          <p:nvPr>
            <p:ph type="pic" sz="quarter" idx="19"/>
          </p:nvPr>
        </p:nvSpPr>
        <p:spPr>
          <a:xfrm>
            <a:off x="-8199" y="0"/>
            <a:ext cx="9152198" cy="6858000"/>
          </a:xfrm>
          <a:prstGeom prst="rect">
            <a:avLst/>
          </a:prstGeom>
        </p:spPr>
        <p:txBody>
          <a:bodyPr anchor="ctr"/>
          <a:lstStyle/>
          <a:p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718603" y="1568008"/>
            <a:ext cx="4258981" cy="827957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A</a:t>
            </a:r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718603" y="2274063"/>
            <a:ext cx="4258981" cy="82795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0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X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718603" y="2974697"/>
            <a:ext cx="4258981" cy="82795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56436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718603" y="1568008"/>
            <a:ext cx="4258981" cy="827957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PUT YOUR</a:t>
            </a:r>
          </a:p>
        </p:txBody>
      </p:sp>
      <p:sp>
        <p:nvSpPr>
          <p:cNvPr id="10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718604" y="3790342"/>
            <a:ext cx="2909501" cy="70792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1125" b="1" i="0" cap="all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11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718603" y="2274063"/>
            <a:ext cx="4258981" cy="82795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0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IN</a:t>
            </a:r>
          </a:p>
        </p:txBody>
      </p:sp>
      <p:sp>
        <p:nvSpPr>
          <p:cNvPr id="12" name="Marcador de texto 2"/>
          <p:cNvSpPr>
            <a:spLocks noGrp="1"/>
          </p:cNvSpPr>
          <p:nvPr>
            <p:ph type="body" sz="quarter" idx="21" hasCustomPrompt="1"/>
          </p:nvPr>
        </p:nvSpPr>
        <p:spPr>
          <a:xfrm>
            <a:off x="718603" y="2974697"/>
            <a:ext cx="4258981" cy="82795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4500" b="1" i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THIS PLACE</a:t>
            </a:r>
          </a:p>
        </p:txBody>
      </p:sp>
    </p:spTree>
    <p:extLst>
      <p:ext uri="{BB962C8B-B14F-4D97-AF65-F5344CB8AC3E}">
        <p14:creationId xmlns:p14="http://schemas.microsoft.com/office/powerpoint/2010/main" val="65812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Backgroun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redondeado 1"/>
          <p:cNvSpPr/>
          <p:nvPr userDrawn="1"/>
        </p:nvSpPr>
        <p:spPr>
          <a:xfrm>
            <a:off x="735644" y="2024746"/>
            <a:ext cx="1645063" cy="2037807"/>
          </a:xfrm>
          <a:prstGeom prst="roundRect">
            <a:avLst>
              <a:gd name="adj" fmla="val 40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1054811" y="2219038"/>
            <a:ext cx="989513" cy="1229558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75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s</a:t>
            </a:r>
          </a:p>
        </p:txBody>
      </p:sp>
      <p:sp>
        <p:nvSpPr>
          <p:cNvPr id="8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794427" y="3422468"/>
            <a:ext cx="1490687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35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streghts</a:t>
            </a:r>
            <a:endParaRPr lang="es-ES_tradnl" dirty="0"/>
          </a:p>
        </p:txBody>
      </p:sp>
      <p:sp>
        <p:nvSpPr>
          <p:cNvPr id="9" name="Rectángulo redondeado 8"/>
          <p:cNvSpPr/>
          <p:nvPr userDrawn="1"/>
        </p:nvSpPr>
        <p:spPr>
          <a:xfrm>
            <a:off x="2744059" y="2024746"/>
            <a:ext cx="1645063" cy="2037807"/>
          </a:xfrm>
          <a:prstGeom prst="roundRect">
            <a:avLst>
              <a:gd name="adj" fmla="val 401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10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3063227" y="2219038"/>
            <a:ext cx="989513" cy="1229558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75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w</a:t>
            </a:r>
          </a:p>
        </p:txBody>
      </p:sp>
      <p:sp>
        <p:nvSpPr>
          <p:cNvPr id="11" name="Marcador de texto 2"/>
          <p:cNvSpPr>
            <a:spLocks noGrp="1"/>
          </p:cNvSpPr>
          <p:nvPr>
            <p:ph type="body" sz="quarter" idx="14" hasCustomPrompt="1"/>
          </p:nvPr>
        </p:nvSpPr>
        <p:spPr>
          <a:xfrm>
            <a:off x="2802842" y="3422468"/>
            <a:ext cx="1490687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35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/>
              <a:t>Weaknesses</a:t>
            </a:r>
            <a:endParaRPr lang="es-ES_tradnl" dirty="0"/>
          </a:p>
        </p:txBody>
      </p:sp>
      <p:sp>
        <p:nvSpPr>
          <p:cNvPr id="12" name="Rectángulo redondeado 11"/>
          <p:cNvSpPr/>
          <p:nvPr userDrawn="1"/>
        </p:nvSpPr>
        <p:spPr>
          <a:xfrm>
            <a:off x="4752474" y="2024746"/>
            <a:ext cx="1645063" cy="2037807"/>
          </a:xfrm>
          <a:prstGeom prst="roundRect">
            <a:avLst>
              <a:gd name="adj" fmla="val 401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13" name="Marcador de texto 2"/>
          <p:cNvSpPr>
            <a:spLocks noGrp="1"/>
          </p:cNvSpPr>
          <p:nvPr>
            <p:ph type="body" sz="quarter" idx="15" hasCustomPrompt="1"/>
          </p:nvPr>
        </p:nvSpPr>
        <p:spPr>
          <a:xfrm>
            <a:off x="5071641" y="2219038"/>
            <a:ext cx="989513" cy="1229558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75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o</a:t>
            </a:r>
          </a:p>
        </p:txBody>
      </p:sp>
      <p:sp>
        <p:nvSpPr>
          <p:cNvPr id="14" name="Marcador de texto 2"/>
          <p:cNvSpPr>
            <a:spLocks noGrp="1"/>
          </p:cNvSpPr>
          <p:nvPr>
            <p:ph type="body" sz="quarter" idx="16" hasCustomPrompt="1"/>
          </p:nvPr>
        </p:nvSpPr>
        <p:spPr>
          <a:xfrm>
            <a:off x="4811257" y="3422468"/>
            <a:ext cx="1490687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35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opportunities</a:t>
            </a:r>
            <a:endParaRPr lang="es-ES_tradnl" dirty="0"/>
          </a:p>
        </p:txBody>
      </p:sp>
      <p:sp>
        <p:nvSpPr>
          <p:cNvPr id="15" name="Rectángulo redondeado 14"/>
          <p:cNvSpPr/>
          <p:nvPr userDrawn="1"/>
        </p:nvSpPr>
        <p:spPr>
          <a:xfrm>
            <a:off x="6721698" y="2024746"/>
            <a:ext cx="1645063" cy="2037807"/>
          </a:xfrm>
          <a:prstGeom prst="roundRect">
            <a:avLst>
              <a:gd name="adj" fmla="val 401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16" name="Marcador de texto 2"/>
          <p:cNvSpPr>
            <a:spLocks noGrp="1"/>
          </p:cNvSpPr>
          <p:nvPr>
            <p:ph type="body" sz="quarter" idx="17" hasCustomPrompt="1"/>
          </p:nvPr>
        </p:nvSpPr>
        <p:spPr>
          <a:xfrm>
            <a:off x="7040865" y="2219038"/>
            <a:ext cx="989513" cy="1229558"/>
          </a:xfrm>
          <a:prstGeom prst="rect">
            <a:avLst/>
          </a:prstGeom>
          <a:ln>
            <a:noFill/>
          </a:ln>
          <a:effectLst>
            <a:outerShdw blurRad="1397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750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</a:t>
            </a:r>
          </a:p>
        </p:txBody>
      </p:sp>
      <p:sp>
        <p:nvSpPr>
          <p:cNvPr id="17" name="Marcador de texto 2"/>
          <p:cNvSpPr>
            <a:spLocks noGrp="1"/>
          </p:cNvSpPr>
          <p:nvPr>
            <p:ph type="body" sz="quarter" idx="18" hasCustomPrompt="1"/>
          </p:nvPr>
        </p:nvSpPr>
        <p:spPr>
          <a:xfrm>
            <a:off x="6780481" y="3422468"/>
            <a:ext cx="1490687" cy="404954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350" b="0" i="0" cap="all" baseline="0">
                <a:ln>
                  <a:noFill/>
                </a:ln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threats</a:t>
            </a:r>
            <a:endParaRPr lang="es-ES_tradnl" dirty="0"/>
          </a:p>
        </p:txBody>
      </p:sp>
      <p:sp>
        <p:nvSpPr>
          <p:cNvPr id="18" name="Marcador de tex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211875" y="855221"/>
            <a:ext cx="4712493" cy="51637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">
                <a:ln>
                  <a:noFill/>
                </a:ln>
                <a:solidFill>
                  <a:schemeClr val="bg1"/>
                </a:solidFill>
                <a:latin typeface="Lemon/Milk" charset="0"/>
                <a:ea typeface="Lemon/Milk" charset="0"/>
                <a:cs typeface="Lemon/Milk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 err="1"/>
              <a:t>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sz="quarter" idx="20" hasCustomPrompt="1"/>
          </p:nvPr>
        </p:nvSpPr>
        <p:spPr>
          <a:xfrm>
            <a:off x="2211875" y="560434"/>
            <a:ext cx="4712493" cy="29460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25" b="1" i="0" baseline="0">
                <a:ln>
                  <a:noFill/>
                </a:ln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defRPr>
            </a:lvl1pPr>
            <a:lvl2pPr marL="342892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2pPr>
            <a:lvl3pPr marL="685783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3pPr>
            <a:lvl4pPr marL="1028675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4pPr>
            <a:lvl5pPr marL="1371566" indent="0" algn="l">
              <a:buNone/>
              <a:defRPr>
                <a:latin typeface="Lemon/Milk" charset="0"/>
                <a:ea typeface="Lemon/Milk" charset="0"/>
                <a:cs typeface="Lemon/Milk" charset="0"/>
              </a:defRPr>
            </a:lvl5pPr>
          </a:lstStyle>
          <a:p>
            <a:pPr lvl="0"/>
            <a:r>
              <a:rPr lang="es-ES_tradnl" dirty="0"/>
              <a:t>TITLE EXAMPLE HERE</a:t>
            </a:r>
          </a:p>
        </p:txBody>
      </p:sp>
      <p:sp>
        <p:nvSpPr>
          <p:cNvPr id="20" name="Rectángulo redondeado 19"/>
          <p:cNvSpPr/>
          <p:nvPr userDrawn="1"/>
        </p:nvSpPr>
        <p:spPr>
          <a:xfrm flipV="1">
            <a:off x="4058211" y="404752"/>
            <a:ext cx="1019822" cy="87989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33216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094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7" r:id="rId3"/>
    <p:sldLayoutId id="2147483738" r:id="rId4"/>
    <p:sldLayoutId id="2147483768" r:id="rId5"/>
    <p:sldLayoutId id="2147483649" r:id="rId6"/>
    <p:sldLayoutId id="2147483721" r:id="rId7"/>
    <p:sldLayoutId id="2147483655" r:id="rId8"/>
    <p:sldLayoutId id="2147483688" r:id="rId9"/>
    <p:sldLayoutId id="2147483695" r:id="rId10"/>
    <p:sldLayoutId id="2147483696" r:id="rId11"/>
    <p:sldLayoutId id="2147483697" r:id="rId12"/>
    <p:sldLayoutId id="2147483712" r:id="rId13"/>
    <p:sldLayoutId id="2147483651" r:id="rId14"/>
    <p:sldLayoutId id="2147483676" r:id="rId15"/>
    <p:sldLayoutId id="2147483682" r:id="rId16"/>
    <p:sldLayoutId id="2147483683" r:id="rId17"/>
    <p:sldLayoutId id="2147483685" r:id="rId18"/>
    <p:sldLayoutId id="2147483686" r:id="rId19"/>
    <p:sldLayoutId id="2147483687" r:id="rId20"/>
    <p:sldLayoutId id="2147483654" r:id="rId21"/>
    <p:sldLayoutId id="2147483656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pandas-docs/stable/user_guide/visualization.html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pandas.pydata.org/pandas-docs/stable/user_guide/dsintro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hyperlink" Target="https://pandas.pydata.org/pandas-docs/stable/user_guide/dsintro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pandas.pydata.org/pandas-docs/stable/user_guide/visualization.html" TargetMode="External"/><Relationship Id="rId5" Type="http://schemas.openxmlformats.org/officeDocument/2006/relationships/image" Target="../media/image5.jpe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jpe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45" name="Text Placeholder 35"/>
          <p:cNvSpPr txBox="1">
            <a:spLocks/>
          </p:cNvSpPr>
          <p:nvPr/>
        </p:nvSpPr>
        <p:spPr>
          <a:xfrm>
            <a:off x="2569038" y="3979500"/>
            <a:ext cx="4005924" cy="629817"/>
          </a:xfrm>
          <a:prstGeom prst="rect">
            <a:avLst/>
          </a:prstGeom>
          <a:ln>
            <a:noFill/>
          </a:ln>
        </p:spPr>
        <p:txBody>
          <a:bodyPr/>
          <a:lstStyle>
            <a:lvl1pPr marL="171446" indent="-171446" algn="l" defTabSz="685783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51433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857228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200120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543012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  <a:lvl6pPr marL="1885903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685783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bg1"/>
                </a:solidFill>
                <a:latin typeface="Lato Regular"/>
                <a:cs typeface="Lato Regular"/>
              </a:rPr>
              <a:t>Election Result Prediction Using Sentiment Analysis</a:t>
            </a:r>
          </a:p>
        </p:txBody>
      </p:sp>
      <p:sp>
        <p:nvSpPr>
          <p:cNvPr id="70" name="Forma libre 69"/>
          <p:cNvSpPr/>
          <p:nvPr/>
        </p:nvSpPr>
        <p:spPr>
          <a:xfrm>
            <a:off x="3714045" y="2974493"/>
            <a:ext cx="643970" cy="629817"/>
          </a:xfrm>
          <a:custGeom>
            <a:avLst/>
            <a:gdLst>
              <a:gd name="connsiteX0" fmla="*/ 482182 w 858627"/>
              <a:gd name="connsiteY0" fmla="*/ 312759 h 839756"/>
              <a:gd name="connsiteX1" fmla="*/ 257448 w 858627"/>
              <a:gd name="connsiteY1" fmla="*/ 700230 h 839756"/>
              <a:gd name="connsiteX2" fmla="*/ 706915 w 858627"/>
              <a:gd name="connsiteY2" fmla="*/ 700230 h 839756"/>
              <a:gd name="connsiteX3" fmla="*/ 487059 w 858627"/>
              <a:gd name="connsiteY3" fmla="*/ 0 h 839756"/>
              <a:gd name="connsiteX4" fmla="*/ 858627 w 858627"/>
              <a:gd name="connsiteY4" fmla="*/ 640634 h 839756"/>
              <a:gd name="connsiteX5" fmla="*/ 743664 w 858627"/>
              <a:gd name="connsiteY5" fmla="*/ 839756 h 839756"/>
              <a:gd name="connsiteX6" fmla="*/ 0 w 858627"/>
              <a:gd name="connsiteY6" fmla="*/ 839756 h 839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8627" h="839756">
                <a:moveTo>
                  <a:pt x="482182" y="312759"/>
                </a:moveTo>
                <a:lnTo>
                  <a:pt x="257448" y="700230"/>
                </a:lnTo>
                <a:lnTo>
                  <a:pt x="706915" y="700230"/>
                </a:lnTo>
                <a:close/>
                <a:moveTo>
                  <a:pt x="487059" y="0"/>
                </a:moveTo>
                <a:lnTo>
                  <a:pt x="858627" y="640634"/>
                </a:lnTo>
                <a:lnTo>
                  <a:pt x="743664" y="839756"/>
                </a:lnTo>
                <a:lnTo>
                  <a:pt x="0" y="83975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65" name="Forma libre 64"/>
          <p:cNvSpPr/>
          <p:nvPr/>
        </p:nvSpPr>
        <p:spPr>
          <a:xfrm rot="1800000">
            <a:off x="3973414" y="2583529"/>
            <a:ext cx="1111355" cy="1286186"/>
          </a:xfrm>
          <a:custGeom>
            <a:avLst/>
            <a:gdLst>
              <a:gd name="connsiteX0" fmla="*/ 0 w 1481807"/>
              <a:gd name="connsiteY0" fmla="*/ 434374 h 1714915"/>
              <a:gd name="connsiteX1" fmla="*/ 761154 w 1481807"/>
              <a:gd name="connsiteY1" fmla="*/ 882777 h 1714915"/>
              <a:gd name="connsiteX2" fmla="*/ 772728 w 1481807"/>
              <a:gd name="connsiteY2" fmla="*/ 0 h 1714915"/>
              <a:gd name="connsiteX3" fmla="*/ 960359 w 1481807"/>
              <a:gd name="connsiteY3" fmla="*/ 108329 h 1714915"/>
              <a:gd name="connsiteX4" fmla="*/ 960359 w 1481807"/>
              <a:gd name="connsiteY4" fmla="*/ 997787 h 1714915"/>
              <a:gd name="connsiteX5" fmla="*/ 1481807 w 1481807"/>
              <a:gd name="connsiteY5" fmla="*/ 1298846 h 1714915"/>
              <a:gd name="connsiteX6" fmla="*/ 1282602 w 1481807"/>
              <a:gd name="connsiteY6" fmla="*/ 1413857 h 1714915"/>
              <a:gd name="connsiteX7" fmla="*/ 960359 w 1481807"/>
              <a:gd name="connsiteY7" fmla="*/ 1227809 h 1714915"/>
              <a:gd name="connsiteX8" fmla="*/ 960359 w 1481807"/>
              <a:gd name="connsiteY8" fmla="*/ 1599904 h 1714915"/>
              <a:gd name="connsiteX9" fmla="*/ 761154 w 1481807"/>
              <a:gd name="connsiteY9" fmla="*/ 1714915 h 1714915"/>
              <a:gd name="connsiteX10" fmla="*/ 761154 w 1481807"/>
              <a:gd name="connsiteY10" fmla="*/ 1112799 h 1714915"/>
              <a:gd name="connsiteX11" fmla="*/ 0 w 1481807"/>
              <a:gd name="connsiteY11" fmla="*/ 673346 h 171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81807" h="1714915">
                <a:moveTo>
                  <a:pt x="0" y="434374"/>
                </a:moveTo>
                <a:lnTo>
                  <a:pt x="761154" y="882777"/>
                </a:lnTo>
                <a:lnTo>
                  <a:pt x="772728" y="0"/>
                </a:lnTo>
                <a:lnTo>
                  <a:pt x="960359" y="108329"/>
                </a:lnTo>
                <a:lnTo>
                  <a:pt x="960359" y="997787"/>
                </a:lnTo>
                <a:lnTo>
                  <a:pt x="1481807" y="1298846"/>
                </a:lnTo>
                <a:lnTo>
                  <a:pt x="1282602" y="1413857"/>
                </a:lnTo>
                <a:lnTo>
                  <a:pt x="960359" y="1227809"/>
                </a:lnTo>
                <a:lnTo>
                  <a:pt x="960359" y="1599904"/>
                </a:lnTo>
                <a:lnTo>
                  <a:pt x="761154" y="1714915"/>
                </a:lnTo>
                <a:lnTo>
                  <a:pt x="761154" y="1112799"/>
                </a:lnTo>
                <a:lnTo>
                  <a:pt x="0" y="67334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66" name="Triángulo 65"/>
          <p:cNvSpPr/>
          <p:nvPr/>
        </p:nvSpPr>
        <p:spPr>
          <a:xfrm rot="10800000">
            <a:off x="4268948" y="2626496"/>
            <a:ext cx="558300" cy="481294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71" name="Forma libre 70"/>
          <p:cNvSpPr/>
          <p:nvPr/>
        </p:nvSpPr>
        <p:spPr>
          <a:xfrm flipH="1">
            <a:off x="4740405" y="2974493"/>
            <a:ext cx="658655" cy="629817"/>
          </a:xfrm>
          <a:custGeom>
            <a:avLst/>
            <a:gdLst>
              <a:gd name="connsiteX0" fmla="*/ 482182 w 858627"/>
              <a:gd name="connsiteY0" fmla="*/ 312759 h 839756"/>
              <a:gd name="connsiteX1" fmla="*/ 257448 w 858627"/>
              <a:gd name="connsiteY1" fmla="*/ 700230 h 839756"/>
              <a:gd name="connsiteX2" fmla="*/ 706915 w 858627"/>
              <a:gd name="connsiteY2" fmla="*/ 700230 h 839756"/>
              <a:gd name="connsiteX3" fmla="*/ 487059 w 858627"/>
              <a:gd name="connsiteY3" fmla="*/ 0 h 839756"/>
              <a:gd name="connsiteX4" fmla="*/ 858627 w 858627"/>
              <a:gd name="connsiteY4" fmla="*/ 640634 h 839756"/>
              <a:gd name="connsiteX5" fmla="*/ 743664 w 858627"/>
              <a:gd name="connsiteY5" fmla="*/ 839756 h 839756"/>
              <a:gd name="connsiteX6" fmla="*/ 0 w 858627"/>
              <a:gd name="connsiteY6" fmla="*/ 839756 h 839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58627" h="839756">
                <a:moveTo>
                  <a:pt x="482182" y="312759"/>
                </a:moveTo>
                <a:lnTo>
                  <a:pt x="257448" y="700230"/>
                </a:lnTo>
                <a:lnTo>
                  <a:pt x="706915" y="700230"/>
                </a:lnTo>
                <a:close/>
                <a:moveTo>
                  <a:pt x="487059" y="0"/>
                </a:moveTo>
                <a:lnTo>
                  <a:pt x="858627" y="640634"/>
                </a:lnTo>
                <a:lnTo>
                  <a:pt x="743664" y="839756"/>
                </a:lnTo>
                <a:lnTo>
                  <a:pt x="0" y="83975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</p:spTree>
    <p:extLst>
      <p:ext uri="{BB962C8B-B14F-4D97-AF65-F5344CB8AC3E}">
        <p14:creationId xmlns:p14="http://schemas.microsoft.com/office/powerpoint/2010/main" val="191977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7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70" grpId="0" animBg="1"/>
      <p:bldP spid="65" grpId="0" animBg="1"/>
      <p:bldP spid="66" grpId="0" animBg="1"/>
      <p:bldP spid="7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Marcador de imagen 1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08" r="5308"/>
          <a:stretch>
            <a:fillRect/>
          </a:stretch>
        </p:blipFill>
        <p:spPr/>
      </p:pic>
      <p:sp>
        <p:nvSpPr>
          <p:cNvPr id="8" name="Rectángulo 7"/>
          <p:cNvSpPr/>
          <p:nvPr/>
        </p:nvSpPr>
        <p:spPr>
          <a:xfrm>
            <a:off x="-8199" y="-14514"/>
            <a:ext cx="9152199" cy="688702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11"/>
          </p:nvPr>
        </p:nvSpPr>
        <p:spPr>
          <a:xfrm>
            <a:off x="2188544" y="854845"/>
            <a:ext cx="4712493" cy="387281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Machine Learning Models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44" name="Rounded Rectangle 3"/>
          <p:cNvSpPr/>
          <p:nvPr/>
        </p:nvSpPr>
        <p:spPr>
          <a:xfrm>
            <a:off x="3823634" y="2425875"/>
            <a:ext cx="1442314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US" sz="900" dirty="0">
                <a:solidFill>
                  <a:srgbClr val="FFFFFF"/>
                </a:solidFill>
                <a:latin typeface="Lato Regular"/>
                <a:cs typeface="Lato Regular"/>
              </a:rPr>
              <a:t>ML Models</a:t>
            </a:r>
          </a:p>
        </p:txBody>
      </p:sp>
      <p:sp>
        <p:nvSpPr>
          <p:cNvPr id="47" name="Rounded Rectangle 6"/>
          <p:cNvSpPr/>
          <p:nvPr/>
        </p:nvSpPr>
        <p:spPr>
          <a:xfrm>
            <a:off x="6067535" y="3789564"/>
            <a:ext cx="1248328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4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US" sz="900" dirty="0" err="1">
                <a:solidFill>
                  <a:srgbClr val="FFFFFF"/>
                </a:solidFill>
                <a:latin typeface="Lato Regular"/>
                <a:cs typeface="Lato Regular"/>
              </a:rPr>
              <a:t>Knn</a:t>
            </a:r>
            <a:r>
              <a:rPr lang="en-US" sz="900" dirty="0">
                <a:solidFill>
                  <a:srgbClr val="FFFFFF"/>
                </a:solidFill>
                <a:latin typeface="Lato Regular"/>
                <a:cs typeface="Lato Regular"/>
              </a:rPr>
              <a:t> Classifier</a:t>
            </a:r>
          </a:p>
        </p:txBody>
      </p:sp>
      <p:grpSp>
        <p:nvGrpSpPr>
          <p:cNvPr id="48" name="Group 7"/>
          <p:cNvGrpSpPr/>
          <p:nvPr/>
        </p:nvGrpSpPr>
        <p:grpSpPr>
          <a:xfrm>
            <a:off x="1941259" y="2883673"/>
            <a:ext cx="5292848" cy="553831"/>
            <a:chOff x="2579095" y="2273428"/>
            <a:chExt cx="7120315" cy="745052"/>
          </a:xfrm>
          <a:effectLst/>
        </p:grpSpPr>
        <p:cxnSp>
          <p:nvCxnSpPr>
            <p:cNvPr id="49" name="Straight Connector 8"/>
            <p:cNvCxnSpPr>
              <a:cxnSpLocks/>
            </p:cNvCxnSpPr>
            <p:nvPr/>
          </p:nvCxnSpPr>
          <p:spPr>
            <a:xfrm>
              <a:off x="6081552" y="2273428"/>
              <a:ext cx="0" cy="367764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oval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9"/>
            <p:cNvCxnSpPr/>
            <p:nvPr/>
          </p:nvCxnSpPr>
          <p:spPr>
            <a:xfrm>
              <a:off x="9699410" y="2641193"/>
              <a:ext cx="0" cy="377287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10"/>
            <p:cNvCxnSpPr/>
            <p:nvPr/>
          </p:nvCxnSpPr>
          <p:spPr>
            <a:xfrm>
              <a:off x="2579095" y="2641193"/>
              <a:ext cx="0" cy="377287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11"/>
            <p:cNvCxnSpPr/>
            <p:nvPr/>
          </p:nvCxnSpPr>
          <p:spPr>
            <a:xfrm flipH="1">
              <a:off x="2579096" y="2641202"/>
              <a:ext cx="7120314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18"/>
          <p:cNvGrpSpPr/>
          <p:nvPr/>
        </p:nvGrpSpPr>
        <p:grpSpPr>
          <a:xfrm>
            <a:off x="6323314" y="4829529"/>
            <a:ext cx="2253338" cy="363821"/>
            <a:chOff x="1161899" y="3047544"/>
            <a:chExt cx="1989768" cy="321265"/>
          </a:xfrm>
          <a:solidFill>
            <a:schemeClr val="accent3"/>
          </a:solidFill>
          <a:effectLst/>
        </p:grpSpPr>
        <p:sp>
          <p:nvSpPr>
            <p:cNvPr id="60" name="Rounded Rectangle 19"/>
            <p:cNvSpPr/>
            <p:nvPr/>
          </p:nvSpPr>
          <p:spPr>
            <a:xfrm>
              <a:off x="1161899" y="3047544"/>
              <a:ext cx="935668" cy="321265"/>
            </a:xfrm>
            <a:prstGeom prst="roundRect">
              <a:avLst>
                <a:gd name="adj" fmla="val 11510"/>
              </a:avLst>
            </a:prstGeom>
            <a:noFill/>
            <a:ln>
              <a:solidFill>
                <a:schemeClr val="accent5"/>
              </a:solidFill>
            </a:ln>
            <a:effectLst>
              <a:innerShdw dist="25400" dir="5400000">
                <a:schemeClr val="tx1">
                  <a:alpha val="15000"/>
                </a:schemeClr>
              </a:inn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2"/>
                  </a:solidFill>
                </a:rPr>
                <a:t>66.30%</a:t>
              </a:r>
            </a:p>
          </p:txBody>
        </p:sp>
        <p:sp>
          <p:nvSpPr>
            <p:cNvPr id="61" name="Rounded Rectangle 20"/>
            <p:cNvSpPr/>
            <p:nvPr/>
          </p:nvSpPr>
          <p:spPr>
            <a:xfrm>
              <a:off x="2215999" y="3047544"/>
              <a:ext cx="935668" cy="321265"/>
            </a:xfrm>
            <a:prstGeom prst="roundRect">
              <a:avLst>
                <a:gd name="adj" fmla="val 11510"/>
              </a:avLst>
            </a:prstGeom>
            <a:noFill/>
            <a:ln>
              <a:solidFill>
                <a:schemeClr val="accent5"/>
              </a:solidFill>
            </a:ln>
            <a:effectLst>
              <a:innerShdw dist="25400" dir="5400000">
                <a:schemeClr val="tx1">
                  <a:alpha val="15000"/>
                </a:schemeClr>
              </a:inn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2"/>
                  </a:solidFill>
                </a:rPr>
                <a:t>51.30%</a:t>
              </a:r>
            </a:p>
          </p:txBody>
        </p:sp>
      </p:grpSp>
      <p:sp>
        <p:nvSpPr>
          <p:cNvPr id="39" name="Rectángulo redondeado 38"/>
          <p:cNvSpPr/>
          <p:nvPr/>
        </p:nvSpPr>
        <p:spPr>
          <a:xfrm flipV="1">
            <a:off x="4058211" y="1176134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A35CD07-0AB0-3DB2-7718-89CC75EAEA80}"/>
              </a:ext>
            </a:extLst>
          </p:cNvPr>
          <p:cNvGrpSpPr/>
          <p:nvPr/>
        </p:nvGrpSpPr>
        <p:grpSpPr>
          <a:xfrm>
            <a:off x="534846" y="3414946"/>
            <a:ext cx="4731102" cy="294780"/>
            <a:chOff x="169064" y="4181655"/>
            <a:chExt cx="4731102" cy="29478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7CAC7A9-79AC-5651-BD4F-D6FB1639368B}"/>
                </a:ext>
              </a:extLst>
            </p:cNvPr>
            <p:cNvGrpSpPr/>
            <p:nvPr/>
          </p:nvGrpSpPr>
          <p:grpSpPr>
            <a:xfrm>
              <a:off x="169064" y="4181655"/>
              <a:ext cx="3544388" cy="294780"/>
              <a:chOff x="1992236" y="5387180"/>
              <a:chExt cx="3544388" cy="29478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2BA5F418-E96C-B102-CE64-72886771E826}"/>
                  </a:ext>
                </a:extLst>
              </p:cNvPr>
              <p:cNvGrpSpPr/>
              <p:nvPr/>
            </p:nvGrpSpPr>
            <p:grpSpPr>
              <a:xfrm>
                <a:off x="3177930" y="5387180"/>
                <a:ext cx="2358694" cy="294780"/>
                <a:chOff x="2535612" y="4195819"/>
                <a:chExt cx="2358694" cy="294780"/>
              </a:xfrm>
            </p:grpSpPr>
            <p:cxnSp>
              <p:nvCxnSpPr>
                <p:cNvPr id="40" name="Straight Connector 31">
                  <a:extLst>
                    <a:ext uri="{FF2B5EF4-FFF2-40B4-BE49-F238E27FC236}">
                      <a16:creationId xmlns:a16="http://schemas.microsoft.com/office/drawing/2014/main" id="{16ED211C-3AF6-4184-784A-4C4ABFE18C13}"/>
                    </a:ext>
                  </a:extLst>
                </p:cNvPr>
                <p:cNvCxnSpPr/>
                <p:nvPr/>
              </p:nvCxnSpPr>
              <p:spPr>
                <a:xfrm>
                  <a:off x="2535612" y="4195819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33">
                  <a:extLst>
                    <a:ext uri="{FF2B5EF4-FFF2-40B4-BE49-F238E27FC236}">
                      <a16:creationId xmlns:a16="http://schemas.microsoft.com/office/drawing/2014/main" id="{252B968B-1A49-9938-BD5B-F9D5FD4DD805}"/>
                    </a:ext>
                  </a:extLst>
                </p:cNvPr>
                <p:cNvCxnSpPr/>
                <p:nvPr/>
              </p:nvCxnSpPr>
              <p:spPr>
                <a:xfrm flipH="1">
                  <a:off x="2535612" y="4205344"/>
                  <a:ext cx="1179347" cy="0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non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31">
                  <a:extLst>
                    <a:ext uri="{FF2B5EF4-FFF2-40B4-BE49-F238E27FC236}">
                      <a16:creationId xmlns:a16="http://schemas.microsoft.com/office/drawing/2014/main" id="{A6E93EDE-F873-49EB-CB31-C70955889F0B}"/>
                    </a:ext>
                  </a:extLst>
                </p:cNvPr>
                <p:cNvCxnSpPr/>
                <p:nvPr/>
              </p:nvCxnSpPr>
              <p:spPr>
                <a:xfrm>
                  <a:off x="3714959" y="4210144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32">
                  <a:extLst>
                    <a:ext uri="{FF2B5EF4-FFF2-40B4-BE49-F238E27FC236}">
                      <a16:creationId xmlns:a16="http://schemas.microsoft.com/office/drawing/2014/main" id="{BACA218D-E2FC-E39F-5701-CB42FAD6DDA2}"/>
                    </a:ext>
                  </a:extLst>
                </p:cNvPr>
                <p:cNvCxnSpPr/>
                <p:nvPr/>
              </p:nvCxnSpPr>
              <p:spPr>
                <a:xfrm>
                  <a:off x="4894306" y="4210144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33">
                  <a:extLst>
                    <a:ext uri="{FF2B5EF4-FFF2-40B4-BE49-F238E27FC236}">
                      <a16:creationId xmlns:a16="http://schemas.microsoft.com/office/drawing/2014/main" id="{9C0FD02A-DEC3-EADA-AEB8-F5419F3EC1CB}"/>
                    </a:ext>
                  </a:extLst>
                </p:cNvPr>
                <p:cNvCxnSpPr/>
                <p:nvPr/>
              </p:nvCxnSpPr>
              <p:spPr>
                <a:xfrm flipH="1">
                  <a:off x="3714959" y="4200619"/>
                  <a:ext cx="1179347" cy="0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non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7" name="Straight Connector 31">
                <a:extLst>
                  <a:ext uri="{FF2B5EF4-FFF2-40B4-BE49-F238E27FC236}">
                    <a16:creationId xmlns:a16="http://schemas.microsoft.com/office/drawing/2014/main" id="{224C0551-BA03-806F-EAB4-9536A869A81C}"/>
                  </a:ext>
                </a:extLst>
              </p:cNvPr>
              <p:cNvCxnSpPr/>
              <p:nvPr/>
            </p:nvCxnSpPr>
            <p:spPr>
              <a:xfrm>
                <a:off x="1992236" y="5401505"/>
                <a:ext cx="0" cy="280455"/>
              </a:xfrm>
              <a:prstGeom prst="line">
                <a:avLst/>
              </a:prstGeom>
              <a:ln w="15875">
                <a:solidFill>
                  <a:schemeClr val="accent4"/>
                </a:solidFill>
                <a:prstDash val="sysDash"/>
                <a:headEnd type="none" w="sm" len="sm"/>
                <a:tailEnd type="triangle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33">
                <a:extLst>
                  <a:ext uri="{FF2B5EF4-FFF2-40B4-BE49-F238E27FC236}">
                    <a16:creationId xmlns:a16="http://schemas.microsoft.com/office/drawing/2014/main" id="{FFFB10E5-6D3C-5A09-0EBF-E156F6D0C88B}"/>
                  </a:ext>
                </a:extLst>
              </p:cNvPr>
              <p:cNvCxnSpPr/>
              <p:nvPr/>
            </p:nvCxnSpPr>
            <p:spPr>
              <a:xfrm flipH="1">
                <a:off x="1992236" y="5401505"/>
                <a:ext cx="1179347" cy="0"/>
              </a:xfrm>
              <a:prstGeom prst="line">
                <a:avLst/>
              </a:prstGeom>
              <a:ln w="15875">
                <a:solidFill>
                  <a:schemeClr val="accent4"/>
                </a:solidFill>
                <a:prstDash val="sysDash"/>
                <a:headEnd type="none" w="sm" len="sm"/>
                <a:tailEnd type="none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Straight Connector 31">
              <a:extLst>
                <a:ext uri="{FF2B5EF4-FFF2-40B4-BE49-F238E27FC236}">
                  <a16:creationId xmlns:a16="http://schemas.microsoft.com/office/drawing/2014/main" id="{A46E51F7-2870-9C4C-3AD6-6BEDB99AD14F}"/>
                </a:ext>
              </a:extLst>
            </p:cNvPr>
            <p:cNvCxnSpPr/>
            <p:nvPr/>
          </p:nvCxnSpPr>
          <p:spPr>
            <a:xfrm>
              <a:off x="3720819" y="4191094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32">
              <a:extLst>
                <a:ext uri="{FF2B5EF4-FFF2-40B4-BE49-F238E27FC236}">
                  <a16:creationId xmlns:a16="http://schemas.microsoft.com/office/drawing/2014/main" id="{12224F0D-2503-5852-3A58-E279982E4D6B}"/>
                </a:ext>
              </a:extLst>
            </p:cNvPr>
            <p:cNvCxnSpPr/>
            <p:nvPr/>
          </p:nvCxnSpPr>
          <p:spPr>
            <a:xfrm>
              <a:off x="4900166" y="4191094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33">
              <a:extLst>
                <a:ext uri="{FF2B5EF4-FFF2-40B4-BE49-F238E27FC236}">
                  <a16:creationId xmlns:a16="http://schemas.microsoft.com/office/drawing/2014/main" id="{60D088E6-C6F8-5F34-F632-96787630F9DA}"/>
                </a:ext>
              </a:extLst>
            </p:cNvPr>
            <p:cNvCxnSpPr/>
            <p:nvPr/>
          </p:nvCxnSpPr>
          <p:spPr>
            <a:xfrm flipH="1">
              <a:off x="3720819" y="4191094"/>
              <a:ext cx="1179347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191DE0-4F48-966C-0BA8-D706B51F7CA1}"/>
              </a:ext>
            </a:extLst>
          </p:cNvPr>
          <p:cNvGrpSpPr/>
          <p:nvPr/>
        </p:nvGrpSpPr>
        <p:grpSpPr>
          <a:xfrm>
            <a:off x="148508" y="3770465"/>
            <a:ext cx="5784907" cy="375249"/>
            <a:chOff x="76303" y="4588919"/>
            <a:chExt cx="5784907" cy="375249"/>
          </a:xfrm>
        </p:grpSpPr>
        <p:grpSp>
          <p:nvGrpSpPr>
            <p:cNvPr id="53" name="Group 12"/>
            <p:cNvGrpSpPr/>
            <p:nvPr/>
          </p:nvGrpSpPr>
          <p:grpSpPr>
            <a:xfrm>
              <a:off x="1220414" y="4600347"/>
              <a:ext cx="2253338" cy="363821"/>
              <a:chOff x="1161899" y="3047544"/>
              <a:chExt cx="1989768" cy="321265"/>
            </a:xfrm>
            <a:solidFill>
              <a:schemeClr val="accent3"/>
            </a:solidFill>
            <a:effectLst/>
          </p:grpSpPr>
          <p:sp>
            <p:nvSpPr>
              <p:cNvPr id="54" name="Rounded Rectangle 13"/>
              <p:cNvSpPr/>
              <p:nvPr/>
            </p:nvSpPr>
            <p:spPr>
              <a:xfrm>
                <a:off x="11618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SVM</a:t>
                </a:r>
              </a:p>
            </p:txBody>
          </p:sp>
          <p:sp>
            <p:nvSpPr>
              <p:cNvPr id="55" name="Rounded Rectangle 14"/>
              <p:cNvSpPr/>
              <p:nvPr/>
            </p:nvSpPr>
            <p:spPr>
              <a:xfrm>
                <a:off x="22159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Decision Tree </a:t>
                </a:r>
              </a:p>
            </p:txBody>
          </p:sp>
        </p:grpSp>
        <p:grpSp>
          <p:nvGrpSpPr>
            <p:cNvPr id="86" name="Group 12">
              <a:extLst>
                <a:ext uri="{FF2B5EF4-FFF2-40B4-BE49-F238E27FC236}">
                  <a16:creationId xmlns:a16="http://schemas.microsoft.com/office/drawing/2014/main" id="{83C51981-9376-4624-D603-BF5BC90A29BA}"/>
                </a:ext>
              </a:extLst>
            </p:cNvPr>
            <p:cNvGrpSpPr/>
            <p:nvPr/>
          </p:nvGrpSpPr>
          <p:grpSpPr>
            <a:xfrm>
              <a:off x="3607872" y="4588919"/>
              <a:ext cx="2253338" cy="363821"/>
              <a:chOff x="1161899" y="3047544"/>
              <a:chExt cx="1989768" cy="321265"/>
            </a:xfrm>
            <a:solidFill>
              <a:schemeClr val="accent3"/>
            </a:solidFill>
            <a:effectLst/>
          </p:grpSpPr>
          <p:sp>
            <p:nvSpPr>
              <p:cNvPr id="87" name="Rounded Rectangle 13">
                <a:extLst>
                  <a:ext uri="{FF2B5EF4-FFF2-40B4-BE49-F238E27FC236}">
                    <a16:creationId xmlns:a16="http://schemas.microsoft.com/office/drawing/2014/main" id="{D65700EF-5BB2-94DB-3320-DE0CF4511ECC}"/>
                  </a:ext>
                </a:extLst>
              </p:cNvPr>
              <p:cNvSpPr/>
              <p:nvPr/>
            </p:nvSpPr>
            <p:spPr>
              <a:xfrm>
                <a:off x="11618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Random Forest</a:t>
                </a:r>
              </a:p>
            </p:txBody>
          </p:sp>
          <p:sp>
            <p:nvSpPr>
              <p:cNvPr id="88" name="Rounded Rectangle 14">
                <a:extLst>
                  <a:ext uri="{FF2B5EF4-FFF2-40B4-BE49-F238E27FC236}">
                    <a16:creationId xmlns:a16="http://schemas.microsoft.com/office/drawing/2014/main" id="{5B9FD9D4-7A32-114C-D624-3972DB7B5216}"/>
                  </a:ext>
                </a:extLst>
              </p:cNvPr>
              <p:cNvSpPr/>
              <p:nvPr/>
            </p:nvSpPr>
            <p:spPr>
              <a:xfrm>
                <a:off x="22159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 err="1">
                    <a:solidFill>
                      <a:srgbClr val="FFFFFF"/>
                    </a:solidFill>
                    <a:latin typeface="Lato Regular"/>
                    <a:cs typeface="Lato Regular"/>
                  </a:rPr>
                  <a:t>Guassian</a:t>
                </a:r>
                <a:r>
                  <a:rPr lang="en-US" sz="8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 NB</a:t>
                </a:r>
              </a:p>
            </p:txBody>
          </p:sp>
        </p:grpSp>
        <p:sp>
          <p:nvSpPr>
            <p:cNvPr id="90" name="Rounded Rectangle 13">
              <a:extLst>
                <a:ext uri="{FF2B5EF4-FFF2-40B4-BE49-F238E27FC236}">
                  <a16:creationId xmlns:a16="http://schemas.microsoft.com/office/drawing/2014/main" id="{61CB75F8-2F92-9850-B8A4-D6E6B62532F9}"/>
                </a:ext>
              </a:extLst>
            </p:cNvPr>
            <p:cNvSpPr/>
            <p:nvPr/>
          </p:nvSpPr>
          <p:spPr>
            <a:xfrm>
              <a:off x="76303" y="4588919"/>
              <a:ext cx="1059609" cy="363821"/>
            </a:xfrm>
            <a:prstGeom prst="roundRect">
              <a:avLst>
                <a:gd name="adj" fmla="val 11510"/>
              </a:avLst>
            </a:prstGeom>
            <a:noFill/>
            <a:ln>
              <a:solidFill>
                <a:schemeClr val="accent5"/>
              </a:solidFill>
            </a:ln>
            <a:effectLst>
              <a:innerShdw dist="25400" dir="5400000">
                <a:schemeClr val="tx1">
                  <a:alpha val="15000"/>
                </a:schemeClr>
              </a:inn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bg2"/>
                  </a:solidFill>
                </a:rPr>
                <a:t>Logistic Regression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00767A34-AB84-80EB-6302-1F87A63611BA}"/>
              </a:ext>
            </a:extLst>
          </p:cNvPr>
          <p:cNvGrpSpPr/>
          <p:nvPr/>
        </p:nvGrpSpPr>
        <p:grpSpPr>
          <a:xfrm>
            <a:off x="6641260" y="3413873"/>
            <a:ext cx="1185694" cy="294780"/>
            <a:chOff x="1992236" y="5387180"/>
            <a:chExt cx="1185694" cy="294780"/>
          </a:xfrm>
        </p:grpSpPr>
        <p:cxnSp>
          <p:nvCxnSpPr>
            <p:cNvPr id="71" name="Straight Connector 31">
              <a:extLst>
                <a:ext uri="{FF2B5EF4-FFF2-40B4-BE49-F238E27FC236}">
                  <a16:creationId xmlns:a16="http://schemas.microsoft.com/office/drawing/2014/main" id="{302C154E-7CD4-7BF8-3777-EE9B6E572D66}"/>
                </a:ext>
              </a:extLst>
            </p:cNvPr>
            <p:cNvCxnSpPr/>
            <p:nvPr/>
          </p:nvCxnSpPr>
          <p:spPr>
            <a:xfrm>
              <a:off x="3177930" y="5387180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Connector 31">
              <a:extLst>
                <a:ext uri="{FF2B5EF4-FFF2-40B4-BE49-F238E27FC236}">
                  <a16:creationId xmlns:a16="http://schemas.microsoft.com/office/drawing/2014/main" id="{8BA6D2AA-590E-7482-D200-47A65A28373C}"/>
                </a:ext>
              </a:extLst>
            </p:cNvPr>
            <p:cNvCxnSpPr/>
            <p:nvPr/>
          </p:nvCxnSpPr>
          <p:spPr>
            <a:xfrm>
              <a:off x="1992236" y="5401505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Connector 33">
              <a:extLst>
                <a:ext uri="{FF2B5EF4-FFF2-40B4-BE49-F238E27FC236}">
                  <a16:creationId xmlns:a16="http://schemas.microsoft.com/office/drawing/2014/main" id="{B234E385-8AAA-4E37-46F6-FEC9F11AB995}"/>
                </a:ext>
              </a:extLst>
            </p:cNvPr>
            <p:cNvCxnSpPr/>
            <p:nvPr/>
          </p:nvCxnSpPr>
          <p:spPr>
            <a:xfrm flipH="1">
              <a:off x="1992236" y="5401505"/>
              <a:ext cx="1179347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9" name="Rounded Rectangle 6">
            <a:extLst>
              <a:ext uri="{FF2B5EF4-FFF2-40B4-BE49-F238E27FC236}">
                <a16:creationId xmlns:a16="http://schemas.microsoft.com/office/drawing/2014/main" id="{6F371F64-7C0F-5D74-376E-96A0F25F6600}"/>
              </a:ext>
            </a:extLst>
          </p:cNvPr>
          <p:cNvSpPr/>
          <p:nvPr/>
        </p:nvSpPr>
        <p:spPr>
          <a:xfrm>
            <a:off x="7449983" y="3781893"/>
            <a:ext cx="1248328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4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US" sz="900" dirty="0">
                <a:solidFill>
                  <a:srgbClr val="FFFFFF"/>
                </a:solidFill>
                <a:latin typeface="Lato Regular"/>
                <a:cs typeface="Lato Regular"/>
              </a:rPr>
              <a:t>Neural Network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166916E-25F6-3233-55FF-9169E7D64EA4}"/>
              </a:ext>
            </a:extLst>
          </p:cNvPr>
          <p:cNvGrpSpPr/>
          <p:nvPr/>
        </p:nvGrpSpPr>
        <p:grpSpPr>
          <a:xfrm flipV="1">
            <a:off x="678313" y="4195025"/>
            <a:ext cx="4731102" cy="363821"/>
            <a:chOff x="169064" y="4181655"/>
            <a:chExt cx="4731102" cy="294780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2D9636E-1840-B2DA-66E9-13A691304432}"/>
                </a:ext>
              </a:extLst>
            </p:cNvPr>
            <p:cNvGrpSpPr/>
            <p:nvPr/>
          </p:nvGrpSpPr>
          <p:grpSpPr>
            <a:xfrm>
              <a:off x="169064" y="4181655"/>
              <a:ext cx="3544388" cy="294780"/>
              <a:chOff x="1992236" y="5387180"/>
              <a:chExt cx="3544388" cy="294780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F625C41C-FF81-AE6A-76B1-F720F7F348A8}"/>
                  </a:ext>
                </a:extLst>
              </p:cNvPr>
              <p:cNvGrpSpPr/>
              <p:nvPr/>
            </p:nvGrpSpPr>
            <p:grpSpPr>
              <a:xfrm>
                <a:off x="3177930" y="5387180"/>
                <a:ext cx="2358694" cy="294780"/>
                <a:chOff x="2535612" y="4195819"/>
                <a:chExt cx="2358694" cy="294780"/>
              </a:xfrm>
            </p:grpSpPr>
            <p:cxnSp>
              <p:nvCxnSpPr>
                <p:cNvPr id="99" name="Straight Connector 31">
                  <a:extLst>
                    <a:ext uri="{FF2B5EF4-FFF2-40B4-BE49-F238E27FC236}">
                      <a16:creationId xmlns:a16="http://schemas.microsoft.com/office/drawing/2014/main" id="{45FB0059-3BF8-2615-A9B8-2F772B36BA77}"/>
                    </a:ext>
                  </a:extLst>
                </p:cNvPr>
                <p:cNvCxnSpPr/>
                <p:nvPr/>
              </p:nvCxnSpPr>
              <p:spPr>
                <a:xfrm>
                  <a:off x="2535612" y="4195819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33">
                  <a:extLst>
                    <a:ext uri="{FF2B5EF4-FFF2-40B4-BE49-F238E27FC236}">
                      <a16:creationId xmlns:a16="http://schemas.microsoft.com/office/drawing/2014/main" id="{9D39554A-CA92-298E-7F86-B12835413E9A}"/>
                    </a:ext>
                  </a:extLst>
                </p:cNvPr>
                <p:cNvCxnSpPr/>
                <p:nvPr/>
              </p:nvCxnSpPr>
              <p:spPr>
                <a:xfrm flipH="1">
                  <a:off x="2535612" y="4205344"/>
                  <a:ext cx="1179347" cy="0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non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31">
                  <a:extLst>
                    <a:ext uri="{FF2B5EF4-FFF2-40B4-BE49-F238E27FC236}">
                      <a16:creationId xmlns:a16="http://schemas.microsoft.com/office/drawing/2014/main" id="{85200CF6-F586-1A3B-8992-5EFE4950F944}"/>
                    </a:ext>
                  </a:extLst>
                </p:cNvPr>
                <p:cNvCxnSpPr/>
                <p:nvPr/>
              </p:nvCxnSpPr>
              <p:spPr>
                <a:xfrm>
                  <a:off x="3714959" y="4210144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32">
                  <a:extLst>
                    <a:ext uri="{FF2B5EF4-FFF2-40B4-BE49-F238E27FC236}">
                      <a16:creationId xmlns:a16="http://schemas.microsoft.com/office/drawing/2014/main" id="{47C8A682-9E00-DB21-D715-B06E59D82B54}"/>
                    </a:ext>
                  </a:extLst>
                </p:cNvPr>
                <p:cNvCxnSpPr/>
                <p:nvPr/>
              </p:nvCxnSpPr>
              <p:spPr>
                <a:xfrm>
                  <a:off x="4894306" y="4210144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33">
                  <a:extLst>
                    <a:ext uri="{FF2B5EF4-FFF2-40B4-BE49-F238E27FC236}">
                      <a16:creationId xmlns:a16="http://schemas.microsoft.com/office/drawing/2014/main" id="{9E54B9BB-ACDC-DA5A-1644-C5B906A07C58}"/>
                    </a:ext>
                  </a:extLst>
                </p:cNvPr>
                <p:cNvCxnSpPr/>
                <p:nvPr/>
              </p:nvCxnSpPr>
              <p:spPr>
                <a:xfrm flipH="1">
                  <a:off x="3714959" y="4200619"/>
                  <a:ext cx="1179347" cy="0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non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7" name="Straight Connector 31">
                <a:extLst>
                  <a:ext uri="{FF2B5EF4-FFF2-40B4-BE49-F238E27FC236}">
                    <a16:creationId xmlns:a16="http://schemas.microsoft.com/office/drawing/2014/main" id="{A254BAA4-56A2-683A-E0D1-D0113F85DB19}"/>
                  </a:ext>
                </a:extLst>
              </p:cNvPr>
              <p:cNvCxnSpPr/>
              <p:nvPr/>
            </p:nvCxnSpPr>
            <p:spPr>
              <a:xfrm>
                <a:off x="1992236" y="5401505"/>
                <a:ext cx="0" cy="280455"/>
              </a:xfrm>
              <a:prstGeom prst="line">
                <a:avLst/>
              </a:prstGeom>
              <a:ln w="15875">
                <a:solidFill>
                  <a:schemeClr val="accent4"/>
                </a:solidFill>
                <a:prstDash val="sysDash"/>
                <a:headEnd type="none" w="sm" len="sm"/>
                <a:tailEnd type="triangle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33">
                <a:extLst>
                  <a:ext uri="{FF2B5EF4-FFF2-40B4-BE49-F238E27FC236}">
                    <a16:creationId xmlns:a16="http://schemas.microsoft.com/office/drawing/2014/main" id="{56840861-D6B0-C27D-2629-8D9F855C0CB2}"/>
                  </a:ext>
                </a:extLst>
              </p:cNvPr>
              <p:cNvCxnSpPr/>
              <p:nvPr/>
            </p:nvCxnSpPr>
            <p:spPr>
              <a:xfrm flipH="1">
                <a:off x="1992236" y="5401505"/>
                <a:ext cx="1179347" cy="0"/>
              </a:xfrm>
              <a:prstGeom prst="line">
                <a:avLst/>
              </a:prstGeom>
              <a:ln w="15875">
                <a:solidFill>
                  <a:schemeClr val="accent4"/>
                </a:solidFill>
                <a:prstDash val="sysDash"/>
                <a:headEnd type="none" w="sm" len="sm"/>
                <a:tailEnd type="none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93" name="Straight Connector 31">
              <a:extLst>
                <a:ext uri="{FF2B5EF4-FFF2-40B4-BE49-F238E27FC236}">
                  <a16:creationId xmlns:a16="http://schemas.microsoft.com/office/drawing/2014/main" id="{A96E81B5-34A3-2893-0771-070F747E4EB2}"/>
                </a:ext>
              </a:extLst>
            </p:cNvPr>
            <p:cNvCxnSpPr/>
            <p:nvPr/>
          </p:nvCxnSpPr>
          <p:spPr>
            <a:xfrm>
              <a:off x="3720819" y="4191094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Connector 32">
              <a:extLst>
                <a:ext uri="{FF2B5EF4-FFF2-40B4-BE49-F238E27FC236}">
                  <a16:creationId xmlns:a16="http://schemas.microsoft.com/office/drawing/2014/main" id="{358197D2-E456-B9C2-4524-E6A54C0F6010}"/>
                </a:ext>
              </a:extLst>
            </p:cNvPr>
            <p:cNvCxnSpPr/>
            <p:nvPr/>
          </p:nvCxnSpPr>
          <p:spPr>
            <a:xfrm>
              <a:off x="4900166" y="4191094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Connector 33">
              <a:extLst>
                <a:ext uri="{FF2B5EF4-FFF2-40B4-BE49-F238E27FC236}">
                  <a16:creationId xmlns:a16="http://schemas.microsoft.com/office/drawing/2014/main" id="{542DA90D-331F-9411-F9C9-63166DBC18EE}"/>
                </a:ext>
              </a:extLst>
            </p:cNvPr>
            <p:cNvCxnSpPr/>
            <p:nvPr/>
          </p:nvCxnSpPr>
          <p:spPr>
            <a:xfrm flipH="1">
              <a:off x="3720819" y="4191094"/>
              <a:ext cx="1179347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6B6A5C68-E2EE-F733-55D5-64D7A446158E}"/>
              </a:ext>
            </a:extLst>
          </p:cNvPr>
          <p:cNvGrpSpPr/>
          <p:nvPr/>
        </p:nvGrpSpPr>
        <p:grpSpPr>
          <a:xfrm>
            <a:off x="687285" y="4534749"/>
            <a:ext cx="4731102" cy="294780"/>
            <a:chOff x="169064" y="4181655"/>
            <a:chExt cx="4731102" cy="294780"/>
          </a:xfrm>
        </p:grpSpPr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799650E7-A4A3-FB2B-F1B9-BEC92F36DAAA}"/>
                </a:ext>
              </a:extLst>
            </p:cNvPr>
            <p:cNvGrpSpPr/>
            <p:nvPr/>
          </p:nvGrpSpPr>
          <p:grpSpPr>
            <a:xfrm>
              <a:off x="169064" y="4181655"/>
              <a:ext cx="3544388" cy="294780"/>
              <a:chOff x="1992236" y="5387180"/>
              <a:chExt cx="3544388" cy="294780"/>
            </a:xfrm>
          </p:grpSpPr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4937ADC7-7593-3CAB-7DE4-E0830A54C21A}"/>
                  </a:ext>
                </a:extLst>
              </p:cNvPr>
              <p:cNvGrpSpPr/>
              <p:nvPr/>
            </p:nvGrpSpPr>
            <p:grpSpPr>
              <a:xfrm>
                <a:off x="3177930" y="5387180"/>
                <a:ext cx="2358694" cy="294780"/>
                <a:chOff x="2535612" y="4195819"/>
                <a:chExt cx="2358694" cy="294780"/>
              </a:xfrm>
            </p:grpSpPr>
            <p:cxnSp>
              <p:nvCxnSpPr>
                <p:cNvPr id="117" name="Straight Connector 31">
                  <a:extLst>
                    <a:ext uri="{FF2B5EF4-FFF2-40B4-BE49-F238E27FC236}">
                      <a16:creationId xmlns:a16="http://schemas.microsoft.com/office/drawing/2014/main" id="{AFA40AFE-C7CB-D811-84CD-5F7049F5EC5D}"/>
                    </a:ext>
                  </a:extLst>
                </p:cNvPr>
                <p:cNvCxnSpPr/>
                <p:nvPr/>
              </p:nvCxnSpPr>
              <p:spPr>
                <a:xfrm>
                  <a:off x="2535612" y="4195819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33">
                  <a:extLst>
                    <a:ext uri="{FF2B5EF4-FFF2-40B4-BE49-F238E27FC236}">
                      <a16:creationId xmlns:a16="http://schemas.microsoft.com/office/drawing/2014/main" id="{B212951A-0E6A-5ED4-6FE8-0256E8952A28}"/>
                    </a:ext>
                  </a:extLst>
                </p:cNvPr>
                <p:cNvCxnSpPr/>
                <p:nvPr/>
              </p:nvCxnSpPr>
              <p:spPr>
                <a:xfrm flipH="1">
                  <a:off x="2535612" y="4205344"/>
                  <a:ext cx="1179347" cy="0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non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31">
                  <a:extLst>
                    <a:ext uri="{FF2B5EF4-FFF2-40B4-BE49-F238E27FC236}">
                      <a16:creationId xmlns:a16="http://schemas.microsoft.com/office/drawing/2014/main" id="{28EB6308-E721-1534-0EC7-6C975D8382B9}"/>
                    </a:ext>
                  </a:extLst>
                </p:cNvPr>
                <p:cNvCxnSpPr/>
                <p:nvPr/>
              </p:nvCxnSpPr>
              <p:spPr>
                <a:xfrm>
                  <a:off x="3714959" y="4210144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32">
                  <a:extLst>
                    <a:ext uri="{FF2B5EF4-FFF2-40B4-BE49-F238E27FC236}">
                      <a16:creationId xmlns:a16="http://schemas.microsoft.com/office/drawing/2014/main" id="{F0861624-E9D3-587B-5339-393890802251}"/>
                    </a:ext>
                  </a:extLst>
                </p:cNvPr>
                <p:cNvCxnSpPr/>
                <p:nvPr/>
              </p:nvCxnSpPr>
              <p:spPr>
                <a:xfrm>
                  <a:off x="4894306" y="4210144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33">
                  <a:extLst>
                    <a:ext uri="{FF2B5EF4-FFF2-40B4-BE49-F238E27FC236}">
                      <a16:creationId xmlns:a16="http://schemas.microsoft.com/office/drawing/2014/main" id="{65EF4E51-5964-5282-0E88-90950275D87C}"/>
                    </a:ext>
                  </a:extLst>
                </p:cNvPr>
                <p:cNvCxnSpPr/>
                <p:nvPr/>
              </p:nvCxnSpPr>
              <p:spPr>
                <a:xfrm flipH="1">
                  <a:off x="3714959" y="4200619"/>
                  <a:ext cx="1179347" cy="0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non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15" name="Straight Connector 31">
                <a:extLst>
                  <a:ext uri="{FF2B5EF4-FFF2-40B4-BE49-F238E27FC236}">
                    <a16:creationId xmlns:a16="http://schemas.microsoft.com/office/drawing/2014/main" id="{CD2EF24A-A0F7-1AE9-88BD-49C098EABBAB}"/>
                  </a:ext>
                </a:extLst>
              </p:cNvPr>
              <p:cNvCxnSpPr/>
              <p:nvPr/>
            </p:nvCxnSpPr>
            <p:spPr>
              <a:xfrm>
                <a:off x="1992236" y="5401505"/>
                <a:ext cx="0" cy="280455"/>
              </a:xfrm>
              <a:prstGeom prst="line">
                <a:avLst/>
              </a:prstGeom>
              <a:ln w="15875">
                <a:solidFill>
                  <a:schemeClr val="accent4"/>
                </a:solidFill>
                <a:prstDash val="sysDash"/>
                <a:headEnd type="none" w="sm" len="sm"/>
                <a:tailEnd type="triangle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33">
                <a:extLst>
                  <a:ext uri="{FF2B5EF4-FFF2-40B4-BE49-F238E27FC236}">
                    <a16:creationId xmlns:a16="http://schemas.microsoft.com/office/drawing/2014/main" id="{56224758-4DD5-CD68-95A0-9B55FDA15CB9}"/>
                  </a:ext>
                </a:extLst>
              </p:cNvPr>
              <p:cNvCxnSpPr/>
              <p:nvPr/>
            </p:nvCxnSpPr>
            <p:spPr>
              <a:xfrm flipH="1">
                <a:off x="1992236" y="5401505"/>
                <a:ext cx="1179347" cy="0"/>
              </a:xfrm>
              <a:prstGeom prst="line">
                <a:avLst/>
              </a:prstGeom>
              <a:ln w="15875">
                <a:solidFill>
                  <a:schemeClr val="accent4"/>
                </a:solidFill>
                <a:prstDash val="sysDash"/>
                <a:headEnd type="none" w="sm" len="sm"/>
                <a:tailEnd type="none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11" name="Straight Connector 31">
              <a:extLst>
                <a:ext uri="{FF2B5EF4-FFF2-40B4-BE49-F238E27FC236}">
                  <a16:creationId xmlns:a16="http://schemas.microsoft.com/office/drawing/2014/main" id="{24292E8A-8AB8-E7A2-B772-3B7F5700D03D}"/>
                </a:ext>
              </a:extLst>
            </p:cNvPr>
            <p:cNvCxnSpPr/>
            <p:nvPr/>
          </p:nvCxnSpPr>
          <p:spPr>
            <a:xfrm>
              <a:off x="3720819" y="4191094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Straight Connector 32">
              <a:extLst>
                <a:ext uri="{FF2B5EF4-FFF2-40B4-BE49-F238E27FC236}">
                  <a16:creationId xmlns:a16="http://schemas.microsoft.com/office/drawing/2014/main" id="{7C08BFA4-1082-23D8-58F7-318F7078A1E4}"/>
                </a:ext>
              </a:extLst>
            </p:cNvPr>
            <p:cNvCxnSpPr/>
            <p:nvPr/>
          </p:nvCxnSpPr>
          <p:spPr>
            <a:xfrm>
              <a:off x="4900166" y="4191094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Connector 33">
              <a:extLst>
                <a:ext uri="{FF2B5EF4-FFF2-40B4-BE49-F238E27FC236}">
                  <a16:creationId xmlns:a16="http://schemas.microsoft.com/office/drawing/2014/main" id="{1CAF1BEE-5A91-624D-B538-E5A7FFBF0B2B}"/>
                </a:ext>
              </a:extLst>
            </p:cNvPr>
            <p:cNvCxnSpPr/>
            <p:nvPr/>
          </p:nvCxnSpPr>
          <p:spPr>
            <a:xfrm flipH="1">
              <a:off x="3720819" y="4191094"/>
              <a:ext cx="1179347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BEA331F9-E36C-67A8-4AB9-77D079F0AED8}"/>
              </a:ext>
            </a:extLst>
          </p:cNvPr>
          <p:cNvGrpSpPr/>
          <p:nvPr/>
        </p:nvGrpSpPr>
        <p:grpSpPr>
          <a:xfrm>
            <a:off x="159872" y="4849415"/>
            <a:ext cx="5784907" cy="375249"/>
            <a:chOff x="76303" y="4588919"/>
            <a:chExt cx="5784907" cy="375249"/>
          </a:xfrm>
        </p:grpSpPr>
        <p:grpSp>
          <p:nvGrpSpPr>
            <p:cNvPr id="123" name="Group 12">
              <a:extLst>
                <a:ext uri="{FF2B5EF4-FFF2-40B4-BE49-F238E27FC236}">
                  <a16:creationId xmlns:a16="http://schemas.microsoft.com/office/drawing/2014/main" id="{902A3BB2-AD57-4532-F5FF-6C36E7D62284}"/>
                </a:ext>
              </a:extLst>
            </p:cNvPr>
            <p:cNvGrpSpPr/>
            <p:nvPr/>
          </p:nvGrpSpPr>
          <p:grpSpPr>
            <a:xfrm>
              <a:off x="1220414" y="4600347"/>
              <a:ext cx="2253338" cy="363821"/>
              <a:chOff x="1161899" y="3047544"/>
              <a:chExt cx="1989768" cy="321265"/>
            </a:xfrm>
            <a:solidFill>
              <a:schemeClr val="accent3"/>
            </a:solidFill>
            <a:effectLst/>
          </p:grpSpPr>
          <p:sp>
            <p:nvSpPr>
              <p:cNvPr id="128" name="Rounded Rectangle 13">
                <a:extLst>
                  <a:ext uri="{FF2B5EF4-FFF2-40B4-BE49-F238E27FC236}">
                    <a16:creationId xmlns:a16="http://schemas.microsoft.com/office/drawing/2014/main" id="{330C83CB-985C-A8CC-0650-26C4950AA4E6}"/>
                  </a:ext>
                </a:extLst>
              </p:cNvPr>
              <p:cNvSpPr/>
              <p:nvPr/>
            </p:nvSpPr>
            <p:spPr>
              <a:xfrm>
                <a:off x="11618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bg2"/>
                    </a:solidFill>
                  </a:rPr>
                  <a:t>55.28%</a:t>
                </a:r>
              </a:p>
            </p:txBody>
          </p:sp>
          <p:sp>
            <p:nvSpPr>
              <p:cNvPr id="129" name="Rounded Rectangle 14">
                <a:extLst>
                  <a:ext uri="{FF2B5EF4-FFF2-40B4-BE49-F238E27FC236}">
                    <a16:creationId xmlns:a16="http://schemas.microsoft.com/office/drawing/2014/main" id="{BCAFDFF3-2CB6-47F1-6BF0-D54128BB121C}"/>
                  </a:ext>
                </a:extLst>
              </p:cNvPr>
              <p:cNvSpPr/>
              <p:nvPr/>
            </p:nvSpPr>
            <p:spPr>
              <a:xfrm>
                <a:off x="22159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bg2"/>
                    </a:solidFill>
                  </a:rPr>
                  <a:t>68.28%</a:t>
                </a:r>
              </a:p>
            </p:txBody>
          </p:sp>
        </p:grpSp>
        <p:grpSp>
          <p:nvGrpSpPr>
            <p:cNvPr id="124" name="Group 12">
              <a:extLst>
                <a:ext uri="{FF2B5EF4-FFF2-40B4-BE49-F238E27FC236}">
                  <a16:creationId xmlns:a16="http://schemas.microsoft.com/office/drawing/2014/main" id="{DED17C60-0AD7-60EF-9D0E-78AE9630DFB5}"/>
                </a:ext>
              </a:extLst>
            </p:cNvPr>
            <p:cNvGrpSpPr/>
            <p:nvPr/>
          </p:nvGrpSpPr>
          <p:grpSpPr>
            <a:xfrm>
              <a:off x="3607872" y="4588919"/>
              <a:ext cx="2253338" cy="363821"/>
              <a:chOff x="1161899" y="3047544"/>
              <a:chExt cx="1989768" cy="321265"/>
            </a:xfrm>
            <a:solidFill>
              <a:schemeClr val="accent3"/>
            </a:solidFill>
            <a:effectLst/>
          </p:grpSpPr>
          <p:sp>
            <p:nvSpPr>
              <p:cNvPr id="126" name="Rounded Rectangle 13">
                <a:extLst>
                  <a:ext uri="{FF2B5EF4-FFF2-40B4-BE49-F238E27FC236}">
                    <a16:creationId xmlns:a16="http://schemas.microsoft.com/office/drawing/2014/main" id="{13A3CF73-09A9-6AAC-92E5-E9B4984C67B8}"/>
                  </a:ext>
                </a:extLst>
              </p:cNvPr>
              <p:cNvSpPr/>
              <p:nvPr/>
            </p:nvSpPr>
            <p:spPr>
              <a:xfrm>
                <a:off x="11618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bg2"/>
                    </a:solidFill>
                  </a:rPr>
                  <a:t>68.21%</a:t>
                </a:r>
              </a:p>
            </p:txBody>
          </p:sp>
          <p:sp>
            <p:nvSpPr>
              <p:cNvPr id="127" name="Rounded Rectangle 14">
                <a:extLst>
                  <a:ext uri="{FF2B5EF4-FFF2-40B4-BE49-F238E27FC236}">
                    <a16:creationId xmlns:a16="http://schemas.microsoft.com/office/drawing/2014/main" id="{87B2C757-B474-1E38-5D53-B8A237582213}"/>
                  </a:ext>
                </a:extLst>
              </p:cNvPr>
              <p:cNvSpPr/>
              <p:nvPr/>
            </p:nvSpPr>
            <p:spPr>
              <a:xfrm>
                <a:off x="22159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bg2"/>
                    </a:solidFill>
                  </a:rPr>
                  <a:t>53.90%</a:t>
                </a:r>
              </a:p>
            </p:txBody>
          </p:sp>
        </p:grpSp>
        <p:sp>
          <p:nvSpPr>
            <p:cNvPr id="125" name="Rounded Rectangle 13">
              <a:extLst>
                <a:ext uri="{FF2B5EF4-FFF2-40B4-BE49-F238E27FC236}">
                  <a16:creationId xmlns:a16="http://schemas.microsoft.com/office/drawing/2014/main" id="{8037C2E5-A853-A099-7BA1-D7FF60E0D999}"/>
                </a:ext>
              </a:extLst>
            </p:cNvPr>
            <p:cNvSpPr/>
            <p:nvPr/>
          </p:nvSpPr>
          <p:spPr>
            <a:xfrm>
              <a:off x="76303" y="4588919"/>
              <a:ext cx="1059609" cy="363821"/>
            </a:xfrm>
            <a:prstGeom prst="roundRect">
              <a:avLst>
                <a:gd name="adj" fmla="val 11510"/>
              </a:avLst>
            </a:prstGeom>
            <a:noFill/>
            <a:ln>
              <a:solidFill>
                <a:schemeClr val="accent5"/>
              </a:solidFill>
            </a:ln>
            <a:effectLst>
              <a:innerShdw dist="25400" dir="5400000">
                <a:schemeClr val="tx1">
                  <a:alpha val="15000"/>
                </a:schemeClr>
              </a:inn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2"/>
                  </a:solidFill>
                </a:rPr>
                <a:t>54.83%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9CDF1254-79D1-577E-DDA6-B558CCEE0046}"/>
              </a:ext>
            </a:extLst>
          </p:cNvPr>
          <p:cNvGrpSpPr/>
          <p:nvPr/>
        </p:nvGrpSpPr>
        <p:grpSpPr>
          <a:xfrm>
            <a:off x="6710860" y="4534749"/>
            <a:ext cx="1185694" cy="294780"/>
            <a:chOff x="1992236" y="5387180"/>
            <a:chExt cx="1185694" cy="294780"/>
          </a:xfrm>
        </p:grpSpPr>
        <p:cxnSp>
          <p:nvCxnSpPr>
            <p:cNvPr id="131" name="Straight Connector 31">
              <a:extLst>
                <a:ext uri="{FF2B5EF4-FFF2-40B4-BE49-F238E27FC236}">
                  <a16:creationId xmlns:a16="http://schemas.microsoft.com/office/drawing/2014/main" id="{3CB05C1D-4913-7BBF-7F16-866FE5A0667B}"/>
                </a:ext>
              </a:extLst>
            </p:cNvPr>
            <p:cNvCxnSpPr/>
            <p:nvPr/>
          </p:nvCxnSpPr>
          <p:spPr>
            <a:xfrm>
              <a:off x="3177930" y="5387180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Connector 31">
              <a:extLst>
                <a:ext uri="{FF2B5EF4-FFF2-40B4-BE49-F238E27FC236}">
                  <a16:creationId xmlns:a16="http://schemas.microsoft.com/office/drawing/2014/main" id="{4B92AC26-0430-DBA5-D158-453D7A841E41}"/>
                </a:ext>
              </a:extLst>
            </p:cNvPr>
            <p:cNvCxnSpPr/>
            <p:nvPr/>
          </p:nvCxnSpPr>
          <p:spPr>
            <a:xfrm>
              <a:off x="1992236" y="5401505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33">
              <a:extLst>
                <a:ext uri="{FF2B5EF4-FFF2-40B4-BE49-F238E27FC236}">
                  <a16:creationId xmlns:a16="http://schemas.microsoft.com/office/drawing/2014/main" id="{0C5670E2-69F7-732A-B577-6C3E40A11A14}"/>
                </a:ext>
              </a:extLst>
            </p:cNvPr>
            <p:cNvCxnSpPr/>
            <p:nvPr/>
          </p:nvCxnSpPr>
          <p:spPr>
            <a:xfrm flipH="1">
              <a:off x="1992236" y="5401505"/>
              <a:ext cx="1179347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F43EAB1D-0E36-8D53-A75F-0C68FE84BE68}"/>
              </a:ext>
            </a:extLst>
          </p:cNvPr>
          <p:cNvGrpSpPr/>
          <p:nvPr/>
        </p:nvGrpSpPr>
        <p:grpSpPr>
          <a:xfrm flipV="1">
            <a:off x="6714148" y="4183113"/>
            <a:ext cx="1185694" cy="363821"/>
            <a:chOff x="1992236" y="5387180"/>
            <a:chExt cx="1185694" cy="294780"/>
          </a:xfrm>
        </p:grpSpPr>
        <p:cxnSp>
          <p:nvCxnSpPr>
            <p:cNvPr id="135" name="Straight Connector 31">
              <a:extLst>
                <a:ext uri="{FF2B5EF4-FFF2-40B4-BE49-F238E27FC236}">
                  <a16:creationId xmlns:a16="http://schemas.microsoft.com/office/drawing/2014/main" id="{F2E33964-82CE-6704-ED8F-67A1CFC25ED1}"/>
                </a:ext>
              </a:extLst>
            </p:cNvPr>
            <p:cNvCxnSpPr/>
            <p:nvPr/>
          </p:nvCxnSpPr>
          <p:spPr>
            <a:xfrm>
              <a:off x="3177930" y="5387180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31">
              <a:extLst>
                <a:ext uri="{FF2B5EF4-FFF2-40B4-BE49-F238E27FC236}">
                  <a16:creationId xmlns:a16="http://schemas.microsoft.com/office/drawing/2014/main" id="{16BEB063-A38F-C275-926A-6A8CD2607434}"/>
                </a:ext>
              </a:extLst>
            </p:cNvPr>
            <p:cNvCxnSpPr/>
            <p:nvPr/>
          </p:nvCxnSpPr>
          <p:spPr>
            <a:xfrm>
              <a:off x="1992236" y="5401505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33">
              <a:extLst>
                <a:ext uri="{FF2B5EF4-FFF2-40B4-BE49-F238E27FC236}">
                  <a16:creationId xmlns:a16="http://schemas.microsoft.com/office/drawing/2014/main" id="{8C1DB7C3-0026-84F0-DA1A-A5C6F56F43A6}"/>
                </a:ext>
              </a:extLst>
            </p:cNvPr>
            <p:cNvCxnSpPr/>
            <p:nvPr/>
          </p:nvCxnSpPr>
          <p:spPr>
            <a:xfrm flipH="1">
              <a:off x="1992236" y="5401505"/>
              <a:ext cx="1179347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865310DA-281E-04C9-8C79-A746F017DEDD}"/>
              </a:ext>
            </a:extLst>
          </p:cNvPr>
          <p:cNvGrpSpPr/>
          <p:nvPr/>
        </p:nvGrpSpPr>
        <p:grpSpPr>
          <a:xfrm>
            <a:off x="2319726" y="5366017"/>
            <a:ext cx="1442314" cy="838307"/>
            <a:chOff x="2319726" y="5366017"/>
            <a:chExt cx="1442314" cy="838307"/>
          </a:xfrm>
        </p:grpSpPr>
        <p:grpSp>
          <p:nvGrpSpPr>
            <p:cNvPr id="138" name="Google Shape;14044;p62">
              <a:extLst>
                <a:ext uri="{FF2B5EF4-FFF2-40B4-BE49-F238E27FC236}">
                  <a16:creationId xmlns:a16="http://schemas.microsoft.com/office/drawing/2014/main" id="{C5261E41-C233-5269-4358-B5F209E6F081}"/>
                </a:ext>
              </a:extLst>
            </p:cNvPr>
            <p:cNvGrpSpPr/>
            <p:nvPr/>
          </p:nvGrpSpPr>
          <p:grpSpPr>
            <a:xfrm>
              <a:off x="2921012" y="5366017"/>
              <a:ext cx="276698" cy="333133"/>
              <a:chOff x="7576605" y="1983877"/>
              <a:chExt cx="276698" cy="333133"/>
            </a:xfrm>
            <a:solidFill>
              <a:srgbClr val="FFFF00"/>
            </a:solidFill>
          </p:grpSpPr>
          <p:sp>
            <p:nvSpPr>
              <p:cNvPr id="139" name="Google Shape;14045;p62">
                <a:extLst>
                  <a:ext uri="{FF2B5EF4-FFF2-40B4-BE49-F238E27FC236}">
                    <a16:creationId xmlns:a16="http://schemas.microsoft.com/office/drawing/2014/main" id="{99AC83A2-0671-0564-BCD7-6A5A18F4C9D5}"/>
                  </a:ext>
                </a:extLst>
              </p:cNvPr>
              <p:cNvSpPr/>
              <p:nvPr/>
            </p:nvSpPr>
            <p:spPr>
              <a:xfrm>
                <a:off x="7576605" y="1983877"/>
                <a:ext cx="276698" cy="333133"/>
              </a:xfrm>
              <a:custGeom>
                <a:avLst/>
                <a:gdLst/>
                <a:ahLst/>
                <a:cxnLst/>
                <a:rect l="l" t="t" r="r" b="b"/>
                <a:pathLst>
                  <a:path w="8693" h="10466" extrusionOk="0">
                    <a:moveTo>
                      <a:pt x="417" y="1024"/>
                    </a:moveTo>
                    <a:cubicBezTo>
                      <a:pt x="655" y="1024"/>
                      <a:pt x="894" y="1143"/>
                      <a:pt x="1036" y="1358"/>
                    </a:cubicBezTo>
                    <a:lnTo>
                      <a:pt x="1156" y="1536"/>
                    </a:lnTo>
                    <a:cubicBezTo>
                      <a:pt x="1275" y="1715"/>
                      <a:pt x="1477" y="1822"/>
                      <a:pt x="1703" y="1822"/>
                    </a:cubicBezTo>
                    <a:lnTo>
                      <a:pt x="1703" y="2477"/>
                    </a:lnTo>
                    <a:cubicBezTo>
                      <a:pt x="1703" y="2941"/>
                      <a:pt x="1775" y="3406"/>
                      <a:pt x="1906" y="3834"/>
                    </a:cubicBezTo>
                    <a:cubicBezTo>
                      <a:pt x="1810" y="3763"/>
                      <a:pt x="1656" y="3703"/>
                      <a:pt x="1513" y="3644"/>
                    </a:cubicBezTo>
                    <a:cubicBezTo>
                      <a:pt x="1215" y="3525"/>
                      <a:pt x="894" y="3394"/>
                      <a:pt x="655" y="3144"/>
                    </a:cubicBezTo>
                    <a:cubicBezTo>
                      <a:pt x="394" y="2846"/>
                      <a:pt x="274" y="2417"/>
                      <a:pt x="274" y="1822"/>
                    </a:cubicBezTo>
                    <a:lnTo>
                      <a:pt x="274" y="1179"/>
                    </a:lnTo>
                    <a:cubicBezTo>
                      <a:pt x="274" y="1132"/>
                      <a:pt x="286" y="1108"/>
                      <a:pt x="322" y="1072"/>
                    </a:cubicBezTo>
                    <a:cubicBezTo>
                      <a:pt x="346" y="1048"/>
                      <a:pt x="394" y="1024"/>
                      <a:pt x="417" y="1024"/>
                    </a:cubicBezTo>
                    <a:close/>
                    <a:moveTo>
                      <a:pt x="8204" y="1024"/>
                    </a:moveTo>
                    <a:cubicBezTo>
                      <a:pt x="8252" y="1024"/>
                      <a:pt x="8275" y="1048"/>
                      <a:pt x="8311" y="1072"/>
                    </a:cubicBezTo>
                    <a:cubicBezTo>
                      <a:pt x="8335" y="1108"/>
                      <a:pt x="8359" y="1143"/>
                      <a:pt x="8359" y="1179"/>
                    </a:cubicBezTo>
                    <a:lnTo>
                      <a:pt x="8359" y="1822"/>
                    </a:lnTo>
                    <a:lnTo>
                      <a:pt x="8383" y="1822"/>
                    </a:lnTo>
                    <a:cubicBezTo>
                      <a:pt x="8383" y="2417"/>
                      <a:pt x="8252" y="2858"/>
                      <a:pt x="8002" y="3144"/>
                    </a:cubicBezTo>
                    <a:cubicBezTo>
                      <a:pt x="7775" y="3394"/>
                      <a:pt x="7466" y="3525"/>
                      <a:pt x="7144" y="3644"/>
                    </a:cubicBezTo>
                    <a:cubicBezTo>
                      <a:pt x="7002" y="3703"/>
                      <a:pt x="6871" y="3763"/>
                      <a:pt x="6716" y="3834"/>
                    </a:cubicBezTo>
                    <a:cubicBezTo>
                      <a:pt x="6847" y="3394"/>
                      <a:pt x="6930" y="2929"/>
                      <a:pt x="6930" y="2477"/>
                    </a:cubicBezTo>
                    <a:lnTo>
                      <a:pt x="6930" y="1822"/>
                    </a:lnTo>
                    <a:cubicBezTo>
                      <a:pt x="7144" y="1822"/>
                      <a:pt x="7359" y="1715"/>
                      <a:pt x="7478" y="1536"/>
                    </a:cubicBezTo>
                    <a:lnTo>
                      <a:pt x="7597" y="1358"/>
                    </a:lnTo>
                    <a:cubicBezTo>
                      <a:pt x="7728" y="1167"/>
                      <a:pt x="7966" y="1024"/>
                      <a:pt x="8204" y="1024"/>
                    </a:cubicBezTo>
                    <a:close/>
                    <a:moveTo>
                      <a:pt x="6954" y="334"/>
                    </a:moveTo>
                    <a:lnTo>
                      <a:pt x="6954" y="703"/>
                    </a:lnTo>
                    <a:lnTo>
                      <a:pt x="5632" y="703"/>
                    </a:lnTo>
                    <a:cubicBezTo>
                      <a:pt x="5537" y="703"/>
                      <a:pt x="5478" y="774"/>
                      <a:pt x="5478" y="846"/>
                    </a:cubicBezTo>
                    <a:cubicBezTo>
                      <a:pt x="5478" y="929"/>
                      <a:pt x="5561" y="1001"/>
                      <a:pt x="5632" y="1001"/>
                    </a:cubicBezTo>
                    <a:lnTo>
                      <a:pt x="6632" y="1001"/>
                    </a:lnTo>
                    <a:lnTo>
                      <a:pt x="6632" y="2477"/>
                    </a:lnTo>
                    <a:cubicBezTo>
                      <a:pt x="6632" y="3810"/>
                      <a:pt x="5989" y="5072"/>
                      <a:pt x="4906" y="5882"/>
                    </a:cubicBezTo>
                    <a:lnTo>
                      <a:pt x="4799" y="5954"/>
                    </a:lnTo>
                    <a:cubicBezTo>
                      <a:pt x="4763" y="5954"/>
                      <a:pt x="4739" y="5942"/>
                      <a:pt x="4704" y="5942"/>
                    </a:cubicBezTo>
                    <a:lnTo>
                      <a:pt x="3954" y="5942"/>
                    </a:lnTo>
                    <a:cubicBezTo>
                      <a:pt x="3918" y="5942"/>
                      <a:pt x="3894" y="5942"/>
                      <a:pt x="3858" y="5954"/>
                    </a:cubicBezTo>
                    <a:lnTo>
                      <a:pt x="3751" y="5882"/>
                    </a:lnTo>
                    <a:cubicBezTo>
                      <a:pt x="2668" y="5096"/>
                      <a:pt x="2025" y="3810"/>
                      <a:pt x="2025" y="2477"/>
                    </a:cubicBezTo>
                    <a:lnTo>
                      <a:pt x="2025" y="1001"/>
                    </a:lnTo>
                    <a:lnTo>
                      <a:pt x="4918" y="1001"/>
                    </a:lnTo>
                    <a:cubicBezTo>
                      <a:pt x="5001" y="1001"/>
                      <a:pt x="5061" y="929"/>
                      <a:pt x="5061" y="846"/>
                    </a:cubicBezTo>
                    <a:cubicBezTo>
                      <a:pt x="5061" y="774"/>
                      <a:pt x="4989" y="703"/>
                      <a:pt x="4918" y="703"/>
                    </a:cubicBezTo>
                    <a:lnTo>
                      <a:pt x="1715" y="703"/>
                    </a:lnTo>
                    <a:lnTo>
                      <a:pt x="1715" y="334"/>
                    </a:lnTo>
                    <a:close/>
                    <a:moveTo>
                      <a:pt x="4704" y="6263"/>
                    </a:moveTo>
                    <a:cubicBezTo>
                      <a:pt x="4763" y="6263"/>
                      <a:pt x="4811" y="6311"/>
                      <a:pt x="4811" y="6370"/>
                    </a:cubicBezTo>
                    <a:lnTo>
                      <a:pt x="4811" y="6477"/>
                    </a:lnTo>
                    <a:cubicBezTo>
                      <a:pt x="4811" y="6537"/>
                      <a:pt x="4763" y="6585"/>
                      <a:pt x="4704" y="6585"/>
                    </a:cubicBezTo>
                    <a:lnTo>
                      <a:pt x="3954" y="6585"/>
                    </a:lnTo>
                    <a:cubicBezTo>
                      <a:pt x="3882" y="6585"/>
                      <a:pt x="3846" y="6537"/>
                      <a:pt x="3846" y="6477"/>
                    </a:cubicBezTo>
                    <a:lnTo>
                      <a:pt x="3846" y="6370"/>
                    </a:lnTo>
                    <a:cubicBezTo>
                      <a:pt x="3846" y="6311"/>
                      <a:pt x="3882" y="6263"/>
                      <a:pt x="3954" y="6263"/>
                    </a:cubicBezTo>
                    <a:close/>
                    <a:moveTo>
                      <a:pt x="4513" y="6882"/>
                    </a:moveTo>
                    <a:lnTo>
                      <a:pt x="4513" y="8382"/>
                    </a:lnTo>
                    <a:lnTo>
                      <a:pt x="4156" y="8382"/>
                    </a:lnTo>
                    <a:lnTo>
                      <a:pt x="4156" y="6882"/>
                    </a:lnTo>
                    <a:close/>
                    <a:moveTo>
                      <a:pt x="5287" y="8692"/>
                    </a:moveTo>
                    <a:cubicBezTo>
                      <a:pt x="5394" y="8692"/>
                      <a:pt x="5478" y="8787"/>
                      <a:pt x="5478" y="8882"/>
                    </a:cubicBezTo>
                    <a:lnTo>
                      <a:pt x="5478" y="9061"/>
                    </a:lnTo>
                    <a:lnTo>
                      <a:pt x="4108" y="9061"/>
                    </a:lnTo>
                    <a:cubicBezTo>
                      <a:pt x="4025" y="9061"/>
                      <a:pt x="3965" y="9144"/>
                      <a:pt x="3965" y="9216"/>
                    </a:cubicBezTo>
                    <a:cubicBezTo>
                      <a:pt x="3965" y="9287"/>
                      <a:pt x="4037" y="9359"/>
                      <a:pt x="4108" y="9359"/>
                    </a:cubicBezTo>
                    <a:lnTo>
                      <a:pt x="6204" y="9359"/>
                    </a:lnTo>
                    <a:cubicBezTo>
                      <a:pt x="6228" y="9359"/>
                      <a:pt x="6240" y="9383"/>
                      <a:pt x="6251" y="9394"/>
                    </a:cubicBezTo>
                    <a:lnTo>
                      <a:pt x="6406" y="10133"/>
                    </a:lnTo>
                    <a:cubicBezTo>
                      <a:pt x="6406" y="10156"/>
                      <a:pt x="6406" y="10168"/>
                      <a:pt x="6382" y="10168"/>
                    </a:cubicBezTo>
                    <a:cubicBezTo>
                      <a:pt x="6382" y="10168"/>
                      <a:pt x="6370" y="10180"/>
                      <a:pt x="6359" y="10180"/>
                    </a:cubicBezTo>
                    <a:lnTo>
                      <a:pt x="2299" y="10180"/>
                    </a:lnTo>
                    <a:cubicBezTo>
                      <a:pt x="2287" y="10180"/>
                      <a:pt x="2263" y="10168"/>
                      <a:pt x="2263" y="10168"/>
                    </a:cubicBezTo>
                    <a:cubicBezTo>
                      <a:pt x="2263" y="10168"/>
                      <a:pt x="2251" y="10145"/>
                      <a:pt x="2251" y="10133"/>
                    </a:cubicBezTo>
                    <a:lnTo>
                      <a:pt x="2394" y="9394"/>
                    </a:lnTo>
                    <a:cubicBezTo>
                      <a:pt x="2394" y="9371"/>
                      <a:pt x="2418" y="9359"/>
                      <a:pt x="2441" y="9359"/>
                    </a:cubicBezTo>
                    <a:lnTo>
                      <a:pt x="3394" y="9359"/>
                    </a:lnTo>
                    <a:cubicBezTo>
                      <a:pt x="3489" y="9359"/>
                      <a:pt x="3549" y="9287"/>
                      <a:pt x="3549" y="9216"/>
                    </a:cubicBezTo>
                    <a:cubicBezTo>
                      <a:pt x="3549" y="9144"/>
                      <a:pt x="3477" y="9061"/>
                      <a:pt x="3394" y="9061"/>
                    </a:cubicBezTo>
                    <a:lnTo>
                      <a:pt x="3192" y="9061"/>
                    </a:lnTo>
                    <a:lnTo>
                      <a:pt x="3192" y="8882"/>
                    </a:lnTo>
                    <a:cubicBezTo>
                      <a:pt x="3192" y="8787"/>
                      <a:pt x="3275" y="8692"/>
                      <a:pt x="3382" y="8692"/>
                    </a:cubicBezTo>
                    <a:close/>
                    <a:moveTo>
                      <a:pt x="1715" y="0"/>
                    </a:moveTo>
                    <a:cubicBezTo>
                      <a:pt x="1548" y="0"/>
                      <a:pt x="1417" y="131"/>
                      <a:pt x="1417" y="298"/>
                    </a:cubicBezTo>
                    <a:lnTo>
                      <a:pt x="1417" y="703"/>
                    </a:lnTo>
                    <a:cubicBezTo>
                      <a:pt x="1417" y="870"/>
                      <a:pt x="1548" y="1001"/>
                      <a:pt x="1715" y="1001"/>
                    </a:cubicBezTo>
                    <a:lnTo>
                      <a:pt x="1751" y="1001"/>
                    </a:lnTo>
                    <a:lnTo>
                      <a:pt x="1751" y="1501"/>
                    </a:lnTo>
                    <a:cubicBezTo>
                      <a:pt x="1632" y="1501"/>
                      <a:pt x="1525" y="1441"/>
                      <a:pt x="1453" y="1334"/>
                    </a:cubicBezTo>
                    <a:lnTo>
                      <a:pt x="1334" y="1155"/>
                    </a:lnTo>
                    <a:cubicBezTo>
                      <a:pt x="1132" y="881"/>
                      <a:pt x="810" y="715"/>
                      <a:pt x="465" y="703"/>
                    </a:cubicBezTo>
                    <a:cubicBezTo>
                      <a:pt x="346" y="703"/>
                      <a:pt x="227" y="739"/>
                      <a:pt x="144" y="834"/>
                    </a:cubicBezTo>
                    <a:cubicBezTo>
                      <a:pt x="48" y="917"/>
                      <a:pt x="1" y="1036"/>
                      <a:pt x="1" y="1155"/>
                    </a:cubicBezTo>
                    <a:lnTo>
                      <a:pt x="1" y="1798"/>
                    </a:lnTo>
                    <a:cubicBezTo>
                      <a:pt x="1" y="3334"/>
                      <a:pt x="798" y="3656"/>
                      <a:pt x="1429" y="3918"/>
                    </a:cubicBezTo>
                    <a:cubicBezTo>
                      <a:pt x="1787" y="4060"/>
                      <a:pt x="2096" y="4180"/>
                      <a:pt x="2251" y="4489"/>
                    </a:cubicBezTo>
                    <a:cubicBezTo>
                      <a:pt x="2299" y="4584"/>
                      <a:pt x="2287" y="4656"/>
                      <a:pt x="2215" y="4715"/>
                    </a:cubicBezTo>
                    <a:cubicBezTo>
                      <a:pt x="2164" y="4767"/>
                      <a:pt x="2075" y="4806"/>
                      <a:pt x="1994" y="4806"/>
                    </a:cubicBezTo>
                    <a:cubicBezTo>
                      <a:pt x="1963" y="4806"/>
                      <a:pt x="1932" y="4800"/>
                      <a:pt x="1906" y="4787"/>
                    </a:cubicBezTo>
                    <a:cubicBezTo>
                      <a:pt x="1798" y="4751"/>
                      <a:pt x="1775" y="4608"/>
                      <a:pt x="1787" y="4489"/>
                    </a:cubicBezTo>
                    <a:cubicBezTo>
                      <a:pt x="1787" y="4406"/>
                      <a:pt x="1727" y="4334"/>
                      <a:pt x="1644" y="4334"/>
                    </a:cubicBezTo>
                    <a:cubicBezTo>
                      <a:pt x="1548" y="4334"/>
                      <a:pt x="1477" y="4394"/>
                      <a:pt x="1477" y="4477"/>
                    </a:cubicBezTo>
                    <a:cubicBezTo>
                      <a:pt x="1477" y="4608"/>
                      <a:pt x="1489" y="4942"/>
                      <a:pt x="1787" y="5072"/>
                    </a:cubicBezTo>
                    <a:cubicBezTo>
                      <a:pt x="1846" y="5108"/>
                      <a:pt x="1929" y="5120"/>
                      <a:pt x="2001" y="5120"/>
                    </a:cubicBezTo>
                    <a:cubicBezTo>
                      <a:pt x="2168" y="5120"/>
                      <a:pt x="2322" y="5061"/>
                      <a:pt x="2441" y="4930"/>
                    </a:cubicBezTo>
                    <a:cubicBezTo>
                      <a:pt x="2465" y="4906"/>
                      <a:pt x="2477" y="4894"/>
                      <a:pt x="2477" y="4882"/>
                    </a:cubicBezTo>
                    <a:cubicBezTo>
                      <a:pt x="2775" y="5346"/>
                      <a:pt x="3156" y="5763"/>
                      <a:pt x="3608" y="6096"/>
                    </a:cubicBezTo>
                    <a:lnTo>
                      <a:pt x="3632" y="6120"/>
                    </a:lnTo>
                    <a:cubicBezTo>
                      <a:pt x="3596" y="6180"/>
                      <a:pt x="3573" y="6251"/>
                      <a:pt x="3573" y="6323"/>
                    </a:cubicBezTo>
                    <a:lnTo>
                      <a:pt x="3573" y="6430"/>
                    </a:lnTo>
                    <a:cubicBezTo>
                      <a:pt x="3573" y="6620"/>
                      <a:pt x="3715" y="6775"/>
                      <a:pt x="3870" y="6835"/>
                    </a:cubicBezTo>
                    <a:lnTo>
                      <a:pt x="3870" y="8347"/>
                    </a:lnTo>
                    <a:lnTo>
                      <a:pt x="3394" y="8347"/>
                    </a:lnTo>
                    <a:cubicBezTo>
                      <a:pt x="3108" y="8347"/>
                      <a:pt x="2894" y="8573"/>
                      <a:pt x="2894" y="8859"/>
                    </a:cubicBezTo>
                    <a:lnTo>
                      <a:pt x="2894" y="9037"/>
                    </a:lnTo>
                    <a:lnTo>
                      <a:pt x="2453" y="9037"/>
                    </a:lnTo>
                    <a:cubicBezTo>
                      <a:pt x="2299" y="9037"/>
                      <a:pt x="2144" y="9156"/>
                      <a:pt x="2120" y="9311"/>
                    </a:cubicBezTo>
                    <a:lnTo>
                      <a:pt x="1965" y="10061"/>
                    </a:lnTo>
                    <a:cubicBezTo>
                      <a:pt x="1953" y="10168"/>
                      <a:pt x="1965" y="10264"/>
                      <a:pt x="2037" y="10347"/>
                    </a:cubicBezTo>
                    <a:cubicBezTo>
                      <a:pt x="2096" y="10418"/>
                      <a:pt x="2203" y="10466"/>
                      <a:pt x="2310" y="10466"/>
                    </a:cubicBezTo>
                    <a:lnTo>
                      <a:pt x="6370" y="10466"/>
                    </a:lnTo>
                    <a:cubicBezTo>
                      <a:pt x="6478" y="10466"/>
                      <a:pt x="6585" y="10418"/>
                      <a:pt x="6644" y="10347"/>
                    </a:cubicBezTo>
                    <a:cubicBezTo>
                      <a:pt x="6704" y="10264"/>
                      <a:pt x="6728" y="10168"/>
                      <a:pt x="6716" y="10061"/>
                    </a:cubicBezTo>
                    <a:lnTo>
                      <a:pt x="6561" y="9311"/>
                    </a:lnTo>
                    <a:cubicBezTo>
                      <a:pt x="6537" y="9156"/>
                      <a:pt x="6382" y="9037"/>
                      <a:pt x="6228" y="9037"/>
                    </a:cubicBezTo>
                    <a:lnTo>
                      <a:pt x="5787" y="9037"/>
                    </a:lnTo>
                    <a:lnTo>
                      <a:pt x="5787" y="8859"/>
                    </a:lnTo>
                    <a:cubicBezTo>
                      <a:pt x="5787" y="8573"/>
                      <a:pt x="5573" y="8347"/>
                      <a:pt x="5287" y="8347"/>
                    </a:cubicBezTo>
                    <a:lnTo>
                      <a:pt x="4811" y="8347"/>
                    </a:lnTo>
                    <a:lnTo>
                      <a:pt x="4811" y="6835"/>
                    </a:lnTo>
                    <a:cubicBezTo>
                      <a:pt x="4989" y="6787"/>
                      <a:pt x="5108" y="6620"/>
                      <a:pt x="5108" y="6430"/>
                    </a:cubicBezTo>
                    <a:lnTo>
                      <a:pt x="5108" y="6323"/>
                    </a:lnTo>
                    <a:cubicBezTo>
                      <a:pt x="5108" y="6251"/>
                      <a:pt x="5073" y="6180"/>
                      <a:pt x="5049" y="6120"/>
                    </a:cubicBezTo>
                    <a:lnTo>
                      <a:pt x="5073" y="6096"/>
                    </a:lnTo>
                    <a:cubicBezTo>
                      <a:pt x="5537" y="5763"/>
                      <a:pt x="5906" y="5358"/>
                      <a:pt x="6204" y="4882"/>
                    </a:cubicBezTo>
                    <a:cubicBezTo>
                      <a:pt x="6228" y="4894"/>
                      <a:pt x="6228" y="4906"/>
                      <a:pt x="6240" y="4930"/>
                    </a:cubicBezTo>
                    <a:cubicBezTo>
                      <a:pt x="6359" y="5049"/>
                      <a:pt x="6525" y="5120"/>
                      <a:pt x="6680" y="5120"/>
                    </a:cubicBezTo>
                    <a:cubicBezTo>
                      <a:pt x="6763" y="5120"/>
                      <a:pt x="6835" y="5108"/>
                      <a:pt x="6894" y="5072"/>
                    </a:cubicBezTo>
                    <a:cubicBezTo>
                      <a:pt x="7192" y="4942"/>
                      <a:pt x="7204" y="4608"/>
                      <a:pt x="7204" y="4477"/>
                    </a:cubicBezTo>
                    <a:cubicBezTo>
                      <a:pt x="7204" y="4394"/>
                      <a:pt x="7132" y="4334"/>
                      <a:pt x="7037" y="4334"/>
                    </a:cubicBezTo>
                    <a:cubicBezTo>
                      <a:pt x="6954" y="4334"/>
                      <a:pt x="6894" y="4406"/>
                      <a:pt x="6894" y="4489"/>
                    </a:cubicBezTo>
                    <a:cubicBezTo>
                      <a:pt x="6894" y="4596"/>
                      <a:pt x="6882" y="4727"/>
                      <a:pt x="6775" y="4787"/>
                    </a:cubicBezTo>
                    <a:cubicBezTo>
                      <a:pt x="6749" y="4800"/>
                      <a:pt x="6718" y="4806"/>
                      <a:pt x="6687" y="4806"/>
                    </a:cubicBezTo>
                    <a:cubicBezTo>
                      <a:pt x="6606" y="4806"/>
                      <a:pt x="6517" y="4767"/>
                      <a:pt x="6466" y="4715"/>
                    </a:cubicBezTo>
                    <a:cubicBezTo>
                      <a:pt x="6406" y="4656"/>
                      <a:pt x="6382" y="4584"/>
                      <a:pt x="6430" y="4489"/>
                    </a:cubicBezTo>
                    <a:cubicBezTo>
                      <a:pt x="6585" y="4191"/>
                      <a:pt x="6894" y="4060"/>
                      <a:pt x="7252" y="3918"/>
                    </a:cubicBezTo>
                    <a:cubicBezTo>
                      <a:pt x="7894" y="3656"/>
                      <a:pt x="8680" y="3334"/>
                      <a:pt x="8680" y="1798"/>
                    </a:cubicBezTo>
                    <a:lnTo>
                      <a:pt x="8680" y="1155"/>
                    </a:lnTo>
                    <a:cubicBezTo>
                      <a:pt x="8692" y="1048"/>
                      <a:pt x="8633" y="941"/>
                      <a:pt x="8561" y="846"/>
                    </a:cubicBezTo>
                    <a:cubicBezTo>
                      <a:pt x="8478" y="762"/>
                      <a:pt x="8347" y="715"/>
                      <a:pt x="8240" y="715"/>
                    </a:cubicBezTo>
                    <a:cubicBezTo>
                      <a:pt x="7894" y="715"/>
                      <a:pt x="7561" y="881"/>
                      <a:pt x="7371" y="1179"/>
                    </a:cubicBezTo>
                    <a:lnTo>
                      <a:pt x="7252" y="1358"/>
                    </a:lnTo>
                    <a:cubicBezTo>
                      <a:pt x="7180" y="1465"/>
                      <a:pt x="7073" y="1524"/>
                      <a:pt x="6954" y="1524"/>
                    </a:cubicBezTo>
                    <a:lnTo>
                      <a:pt x="6954" y="1012"/>
                    </a:lnTo>
                    <a:lnTo>
                      <a:pt x="6990" y="1012"/>
                    </a:lnTo>
                    <a:cubicBezTo>
                      <a:pt x="7144" y="1012"/>
                      <a:pt x="7287" y="881"/>
                      <a:pt x="7287" y="715"/>
                    </a:cubicBezTo>
                    <a:lnTo>
                      <a:pt x="7287" y="298"/>
                    </a:lnTo>
                    <a:cubicBezTo>
                      <a:pt x="7287" y="131"/>
                      <a:pt x="7144" y="0"/>
                      <a:pt x="699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46;p62">
                <a:extLst>
                  <a:ext uri="{FF2B5EF4-FFF2-40B4-BE49-F238E27FC236}">
                    <a16:creationId xmlns:a16="http://schemas.microsoft.com/office/drawing/2014/main" id="{3D0F0388-7330-3634-7E73-AFBBFE8D1CF7}"/>
                  </a:ext>
                </a:extLst>
              </p:cNvPr>
              <p:cNvSpPr/>
              <p:nvPr/>
            </p:nvSpPr>
            <p:spPr>
              <a:xfrm>
                <a:off x="7670981" y="2041871"/>
                <a:ext cx="87182" cy="83076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610" extrusionOk="0">
                    <a:moveTo>
                      <a:pt x="1334" y="476"/>
                    </a:moveTo>
                    <a:lnTo>
                      <a:pt x="1572" y="953"/>
                    </a:lnTo>
                    <a:cubicBezTo>
                      <a:pt x="1608" y="1012"/>
                      <a:pt x="1655" y="1036"/>
                      <a:pt x="1715" y="1048"/>
                    </a:cubicBezTo>
                    <a:lnTo>
                      <a:pt x="2251" y="1131"/>
                    </a:lnTo>
                    <a:lnTo>
                      <a:pt x="1893" y="1500"/>
                    </a:lnTo>
                    <a:cubicBezTo>
                      <a:pt x="1846" y="1548"/>
                      <a:pt x="1834" y="1607"/>
                      <a:pt x="1834" y="1667"/>
                    </a:cubicBezTo>
                    <a:lnTo>
                      <a:pt x="1917" y="2203"/>
                    </a:lnTo>
                    <a:lnTo>
                      <a:pt x="1441" y="1941"/>
                    </a:lnTo>
                    <a:cubicBezTo>
                      <a:pt x="1417" y="1929"/>
                      <a:pt x="1381" y="1929"/>
                      <a:pt x="1358" y="1929"/>
                    </a:cubicBezTo>
                    <a:cubicBezTo>
                      <a:pt x="1322" y="1929"/>
                      <a:pt x="1298" y="1929"/>
                      <a:pt x="1262" y="1941"/>
                    </a:cubicBezTo>
                    <a:lnTo>
                      <a:pt x="786" y="2203"/>
                    </a:lnTo>
                    <a:lnTo>
                      <a:pt x="786" y="2203"/>
                    </a:lnTo>
                    <a:lnTo>
                      <a:pt x="881" y="1667"/>
                    </a:lnTo>
                    <a:cubicBezTo>
                      <a:pt x="893" y="1607"/>
                      <a:pt x="869" y="1548"/>
                      <a:pt x="822" y="1500"/>
                    </a:cubicBezTo>
                    <a:lnTo>
                      <a:pt x="429" y="1131"/>
                    </a:lnTo>
                    <a:lnTo>
                      <a:pt x="965" y="1048"/>
                    </a:lnTo>
                    <a:cubicBezTo>
                      <a:pt x="1024" y="1036"/>
                      <a:pt x="1084" y="1012"/>
                      <a:pt x="1108" y="953"/>
                    </a:cubicBezTo>
                    <a:lnTo>
                      <a:pt x="1334" y="476"/>
                    </a:lnTo>
                    <a:close/>
                    <a:moveTo>
                      <a:pt x="1370" y="0"/>
                    </a:moveTo>
                    <a:cubicBezTo>
                      <a:pt x="1298" y="0"/>
                      <a:pt x="1239" y="36"/>
                      <a:pt x="1203" y="95"/>
                    </a:cubicBezTo>
                    <a:lnTo>
                      <a:pt x="881" y="750"/>
                    </a:lnTo>
                    <a:lnTo>
                      <a:pt x="167" y="857"/>
                    </a:lnTo>
                    <a:cubicBezTo>
                      <a:pt x="96" y="869"/>
                      <a:pt x="36" y="917"/>
                      <a:pt x="12" y="976"/>
                    </a:cubicBezTo>
                    <a:cubicBezTo>
                      <a:pt x="0" y="1048"/>
                      <a:pt x="12" y="1107"/>
                      <a:pt x="60" y="1167"/>
                    </a:cubicBezTo>
                    <a:lnTo>
                      <a:pt x="584" y="1679"/>
                    </a:lnTo>
                    <a:lnTo>
                      <a:pt x="465" y="2393"/>
                    </a:lnTo>
                    <a:cubicBezTo>
                      <a:pt x="453" y="2465"/>
                      <a:pt x="477" y="2524"/>
                      <a:pt x="536" y="2572"/>
                    </a:cubicBezTo>
                    <a:cubicBezTo>
                      <a:pt x="568" y="2597"/>
                      <a:pt x="603" y="2609"/>
                      <a:pt x="638" y="2609"/>
                    </a:cubicBezTo>
                    <a:cubicBezTo>
                      <a:pt x="669" y="2609"/>
                      <a:pt x="699" y="2600"/>
                      <a:pt x="727" y="2584"/>
                    </a:cubicBezTo>
                    <a:lnTo>
                      <a:pt x="1370" y="2238"/>
                    </a:lnTo>
                    <a:lnTo>
                      <a:pt x="2012" y="2584"/>
                    </a:lnTo>
                    <a:cubicBezTo>
                      <a:pt x="2036" y="2596"/>
                      <a:pt x="2072" y="2596"/>
                      <a:pt x="2096" y="2596"/>
                    </a:cubicBezTo>
                    <a:cubicBezTo>
                      <a:pt x="2143" y="2596"/>
                      <a:pt x="2179" y="2584"/>
                      <a:pt x="2203" y="2572"/>
                    </a:cubicBezTo>
                    <a:cubicBezTo>
                      <a:pt x="2262" y="2524"/>
                      <a:pt x="2298" y="2465"/>
                      <a:pt x="2274" y="2393"/>
                    </a:cubicBezTo>
                    <a:lnTo>
                      <a:pt x="2155" y="1679"/>
                    </a:lnTo>
                    <a:lnTo>
                      <a:pt x="2679" y="1167"/>
                    </a:lnTo>
                    <a:cubicBezTo>
                      <a:pt x="2727" y="1107"/>
                      <a:pt x="2739" y="1048"/>
                      <a:pt x="2727" y="976"/>
                    </a:cubicBezTo>
                    <a:cubicBezTo>
                      <a:pt x="2715" y="905"/>
                      <a:pt x="2655" y="857"/>
                      <a:pt x="2572" y="857"/>
                    </a:cubicBezTo>
                    <a:lnTo>
                      <a:pt x="1858" y="750"/>
                    </a:lnTo>
                    <a:lnTo>
                      <a:pt x="1536" y="95"/>
                    </a:lnTo>
                    <a:cubicBezTo>
                      <a:pt x="1500" y="36"/>
                      <a:pt x="1441" y="0"/>
                      <a:pt x="137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" name="Rounded Rectangle 3">
              <a:extLst>
                <a:ext uri="{FF2B5EF4-FFF2-40B4-BE49-F238E27FC236}">
                  <a16:creationId xmlns:a16="http://schemas.microsoft.com/office/drawing/2014/main" id="{264C3D76-34FE-0FD5-BA39-0A74DD248BCC}"/>
                </a:ext>
              </a:extLst>
            </p:cNvPr>
            <p:cNvSpPr/>
            <p:nvPr/>
          </p:nvSpPr>
          <p:spPr>
            <a:xfrm>
              <a:off x="2319726" y="5840503"/>
              <a:ext cx="1442314" cy="363821"/>
            </a:xfrm>
            <a:prstGeom prst="roundRect">
              <a:avLst>
                <a:gd name="adj" fmla="val 11510"/>
              </a:avLst>
            </a:prstGeom>
            <a:noFill/>
            <a:ln>
              <a:solidFill>
                <a:srgbClr val="FFFF00"/>
              </a:solidFill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51435" tIns="25718" rIns="51435" bIns="25718" rtlCol="0" anchor="ctr"/>
            <a:lstStyle/>
            <a:p>
              <a:pPr algn="ctr"/>
              <a:r>
                <a:rPr lang="en-US" sz="1200" dirty="0">
                  <a:solidFill>
                    <a:srgbClr val="FFFFFF"/>
                  </a:solidFill>
                  <a:latin typeface="Lato Regular"/>
                  <a:cs typeface="Lato Regular"/>
                </a:rPr>
                <a:t>Champion 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1715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7" grpId="0" animBg="1"/>
      <p:bldP spid="39" grpId="0" animBg="1"/>
      <p:bldP spid="8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ángulo 32"/>
          <p:cNvSpPr/>
          <p:nvPr/>
        </p:nvSpPr>
        <p:spPr>
          <a:xfrm>
            <a:off x="-1" y="0"/>
            <a:ext cx="9144000" cy="6887028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2215753" y="74171"/>
            <a:ext cx="4712493" cy="516374"/>
          </a:xfrm>
          <a:prstGeom prst="rect">
            <a:avLst/>
          </a:prstGeom>
        </p:spPr>
        <p:txBody>
          <a:bodyPr lIns="35652" tIns="17826" rIns="35652" bIns="17826" anchor="t">
            <a:normAutofit/>
          </a:bodyPr>
          <a:lstStyle/>
          <a:p>
            <a:r>
              <a:rPr lang="en-AS" dirty="0">
                <a:solidFill>
                  <a:schemeClr val="bg1"/>
                </a:solidFill>
              </a:rPr>
              <a:t>References 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35" name="Rectángulo redondeado 34"/>
          <p:cNvSpPr/>
          <p:nvPr/>
        </p:nvSpPr>
        <p:spPr>
          <a:xfrm flipV="1">
            <a:off x="4066526" y="421105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F28578F-0E7A-715F-AE84-A2A925DFC0EE}"/>
              </a:ext>
            </a:extLst>
          </p:cNvPr>
          <p:cNvSpPr txBox="1"/>
          <p:nvPr/>
        </p:nvSpPr>
        <p:spPr>
          <a:xfrm>
            <a:off x="594121" y="2518265"/>
            <a:ext cx="6334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Chart Visualization — pandas 1.4.3 documentation (pydata.org)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6446F76-23E5-338F-1AE7-C2B153DE3830}"/>
              </a:ext>
            </a:extLst>
          </p:cNvPr>
          <p:cNvSpPr txBox="1"/>
          <p:nvPr/>
        </p:nvSpPr>
        <p:spPr>
          <a:xfrm>
            <a:off x="594121" y="3162157"/>
            <a:ext cx="6743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 to data structures — pandas 1.4.3 documentation (pydata.org)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39576D6-7402-E2BE-2D53-B3CCBC226DDE}"/>
              </a:ext>
            </a:extLst>
          </p:cNvPr>
          <p:cNvSpPr txBox="1"/>
          <p:nvPr/>
        </p:nvSpPr>
        <p:spPr>
          <a:xfrm>
            <a:off x="590548" y="775844"/>
            <a:ext cx="8026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Jyoti Ramteke, Darshan </a:t>
            </a:r>
            <a:r>
              <a:rPr lang="en-US" dirty="0" err="1">
                <a:solidFill>
                  <a:schemeClr val="bg2"/>
                </a:solidFill>
              </a:rPr>
              <a:t>Godhia</a:t>
            </a:r>
            <a:r>
              <a:rPr lang="en-US" dirty="0">
                <a:solidFill>
                  <a:schemeClr val="bg2"/>
                </a:solidFill>
              </a:rPr>
              <a:t>, Samarth Shah, and </a:t>
            </a:r>
            <a:r>
              <a:rPr lang="en-US" dirty="0" err="1">
                <a:solidFill>
                  <a:schemeClr val="bg2"/>
                </a:solidFill>
              </a:rPr>
              <a:t>Aadil</a:t>
            </a:r>
            <a:r>
              <a:rPr lang="en-US" dirty="0">
                <a:solidFill>
                  <a:schemeClr val="bg2"/>
                </a:solidFill>
              </a:rPr>
              <a:t> Shaikh. Election Result Prediction Using Twitter sentiment Analysis, 2018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71A3246-67E0-0E2B-6F23-283E86FB7495}"/>
              </a:ext>
            </a:extLst>
          </p:cNvPr>
          <p:cNvSpPr txBox="1"/>
          <p:nvPr/>
        </p:nvSpPr>
        <p:spPr>
          <a:xfrm>
            <a:off x="558799" y="1530476"/>
            <a:ext cx="8026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</a:rPr>
              <a:t>Salunkhe</a:t>
            </a:r>
            <a:r>
              <a:rPr lang="en-US" dirty="0">
                <a:solidFill>
                  <a:schemeClr val="bg2"/>
                </a:solidFill>
              </a:rPr>
              <a:t>, </a:t>
            </a:r>
            <a:r>
              <a:rPr lang="en-US" dirty="0" err="1">
                <a:solidFill>
                  <a:schemeClr val="bg2"/>
                </a:solidFill>
              </a:rPr>
              <a:t>Pritee</a:t>
            </a:r>
            <a:r>
              <a:rPr lang="en-US" dirty="0">
                <a:solidFill>
                  <a:schemeClr val="bg2"/>
                </a:solidFill>
              </a:rPr>
              <a:t>. “Twitter Based Election Prediction and Analysis.” International Research Journal of Engineering and Technology, https://www.irjet.net/archives/V4/i10/IRJET-V4I1094.pdf.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CA3FFC-2556-40C1-587E-845F43A9A940}"/>
              </a:ext>
            </a:extLst>
          </p:cNvPr>
          <p:cNvSpPr txBox="1"/>
          <p:nvPr/>
        </p:nvSpPr>
        <p:spPr>
          <a:xfrm>
            <a:off x="558799" y="4370467"/>
            <a:ext cx="84253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“</a:t>
            </a:r>
            <a:r>
              <a:rPr lang="en-US" dirty="0" err="1">
                <a:solidFill>
                  <a:schemeClr val="bg2"/>
                </a:solidFill>
              </a:rPr>
              <a:t>Undersampling</a:t>
            </a:r>
            <a:r>
              <a:rPr lang="en-US" dirty="0">
                <a:solidFill>
                  <a:schemeClr val="bg2"/>
                </a:solidFill>
              </a:rPr>
              <a:t>.” CORP-MIDS1 (MDS), https://www.mastersindatascience.org/learning/statistics-data-science/undersampling/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E9D529-4BEC-3166-3C66-6E5C39358BD7}"/>
              </a:ext>
            </a:extLst>
          </p:cNvPr>
          <p:cNvSpPr txBox="1"/>
          <p:nvPr/>
        </p:nvSpPr>
        <p:spPr>
          <a:xfrm>
            <a:off x="558799" y="3683684"/>
            <a:ext cx="87978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Calderon, Pio. “VADER Sentiment Analysis Explained.” Medium, 31 Mar. 2018, https://medium.com/@piocalderon/vader-sentiment-analysis-explained-f1c4f9101cd9.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BAD7E9-2C7C-5600-75B8-A0A698BB8F9E}"/>
              </a:ext>
            </a:extLst>
          </p:cNvPr>
          <p:cNvSpPr txBox="1"/>
          <p:nvPr/>
        </p:nvSpPr>
        <p:spPr>
          <a:xfrm>
            <a:off x="590548" y="5154865"/>
            <a:ext cx="88391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Shah, </a:t>
            </a:r>
            <a:r>
              <a:rPr lang="en-US" sz="1600" dirty="0" err="1">
                <a:solidFill>
                  <a:schemeClr val="bg2"/>
                </a:solidFill>
              </a:rPr>
              <a:t>Parthvi</a:t>
            </a:r>
            <a:r>
              <a:rPr lang="en-US" sz="1600" dirty="0">
                <a:solidFill>
                  <a:schemeClr val="bg2"/>
                </a:solidFill>
              </a:rPr>
              <a:t>. “My Absolute Go-To for Sentiment Analysis — </a:t>
            </a:r>
            <a:r>
              <a:rPr lang="en-US" sz="1600" dirty="0" err="1">
                <a:solidFill>
                  <a:schemeClr val="bg2"/>
                </a:solidFill>
              </a:rPr>
              <a:t>TextBlob</a:t>
            </a:r>
            <a:r>
              <a:rPr lang="en-US" sz="1600" dirty="0">
                <a:solidFill>
                  <a:schemeClr val="bg2"/>
                </a:solidFill>
              </a:rPr>
              <a:t>.” Medium, 6 Nov. 2020, https://towardsdatascience.com/my-absolute-go-to-for-sentiment-analysis-textblob-3ac3a11d524</a:t>
            </a:r>
          </a:p>
        </p:txBody>
      </p:sp>
    </p:spTree>
    <p:extLst>
      <p:ext uri="{BB962C8B-B14F-4D97-AF65-F5344CB8AC3E}">
        <p14:creationId xmlns:p14="http://schemas.microsoft.com/office/powerpoint/2010/main" val="125833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8" grpId="0"/>
      <p:bldP spid="43" grpId="0"/>
      <p:bldP spid="52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imagen 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76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67" r="12467"/>
          <a:stretch>
            <a:fillRect/>
          </a:stretch>
        </p:blipFill>
        <p:spPr/>
      </p:pic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718603" y="2562797"/>
            <a:ext cx="4258981" cy="620968"/>
          </a:xfrm>
        </p:spPr>
        <p:txBody>
          <a:bodyPr>
            <a:normAutofit lnSpcReduction="10000"/>
          </a:bodyPr>
          <a:lstStyle/>
          <a:p>
            <a:r>
              <a:rPr lang="es-ES_tradnl" dirty="0"/>
              <a:t>THANKS</a:t>
            </a:r>
            <a:endParaRPr lang="es-ES_tradnl" dirty="0">
              <a:solidFill>
                <a:schemeClr val="accent4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 flipV="1">
            <a:off x="774424" y="2401865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2" name="Paralelogramo 1"/>
          <p:cNvSpPr/>
          <p:nvPr/>
        </p:nvSpPr>
        <p:spPr>
          <a:xfrm>
            <a:off x="5973416" y="1811133"/>
            <a:ext cx="1719473" cy="3235734"/>
          </a:xfrm>
          <a:prstGeom prst="parallelogram">
            <a:avLst>
              <a:gd name="adj" fmla="val 65000"/>
            </a:avLst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04468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3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Marcador de imagen 41"/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19418"/>
          <a:stretch>
            <a:fillRect/>
          </a:stretch>
        </p:blipFill>
        <p:spPr>
          <a:ln>
            <a:noFill/>
          </a:ln>
        </p:spPr>
      </p:pic>
      <p:sp>
        <p:nvSpPr>
          <p:cNvPr id="8" name="Rectángulo 7"/>
          <p:cNvSpPr/>
          <p:nvPr/>
        </p:nvSpPr>
        <p:spPr>
          <a:xfrm>
            <a:off x="-4100" y="29028"/>
            <a:ext cx="9152199" cy="6828972"/>
          </a:xfrm>
          <a:prstGeom prst="rect">
            <a:avLst/>
          </a:prstGeom>
          <a:solidFill>
            <a:schemeClr val="tx1">
              <a:alpha val="78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11"/>
          </p:nvPr>
        </p:nvSpPr>
        <p:spPr>
          <a:xfrm>
            <a:off x="2221447" y="1057965"/>
            <a:ext cx="4712493" cy="387281"/>
          </a:xfrm>
        </p:spPr>
        <p:txBody>
          <a:bodyPr>
            <a:normAutofit fontScale="92500" lnSpcReduction="10000"/>
          </a:bodyPr>
          <a:lstStyle/>
          <a:p>
            <a:r>
              <a:rPr lang="en-AS" dirty="0">
                <a:solidFill>
                  <a:schemeClr val="bg1"/>
                </a:solidFill>
              </a:rPr>
              <a:t>E</a:t>
            </a:r>
            <a:r>
              <a:rPr lang="en-US" dirty="0">
                <a:solidFill>
                  <a:schemeClr val="bg1"/>
                </a:solidFill>
              </a:rPr>
              <a:t>lections decide </a:t>
            </a:r>
            <a:r>
              <a:rPr lang="en-AS" dirty="0">
                <a:solidFill>
                  <a:schemeClr val="bg1"/>
                </a:solidFill>
              </a:rPr>
              <a:t>Nation’s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AS" dirty="0">
                <a:solidFill>
                  <a:schemeClr val="bg1"/>
                </a:solidFill>
              </a:rPr>
              <a:t>F</a:t>
            </a:r>
            <a:r>
              <a:rPr lang="en-US" dirty="0">
                <a:solidFill>
                  <a:schemeClr val="bg1"/>
                </a:solidFill>
              </a:rPr>
              <a:t>ate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3"/>
          </p:nvPr>
        </p:nvSpPr>
        <p:spPr>
          <a:xfrm>
            <a:off x="2211875" y="1596169"/>
            <a:ext cx="4712493" cy="220952"/>
          </a:xfrm>
        </p:spPr>
        <p:txBody>
          <a:bodyPr>
            <a:normAutofit fontScale="92500" lnSpcReduction="10000"/>
          </a:bodyPr>
          <a:lstStyle/>
          <a:p>
            <a:r>
              <a:rPr lang="en-AS" dirty="0">
                <a:solidFill>
                  <a:schemeClr val="bg1"/>
                </a:solidFill>
              </a:rPr>
              <a:t>Problem Formulation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49" name="Rounded Rectangle 20"/>
          <p:cNvSpPr/>
          <p:nvPr/>
        </p:nvSpPr>
        <p:spPr>
          <a:xfrm>
            <a:off x="3819467" y="2636197"/>
            <a:ext cx="1516451" cy="60163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Lato" charset="0"/>
                <a:ea typeface="Lato" charset="0"/>
                <a:cs typeface="Lato" charset="0"/>
              </a:rPr>
              <a:t>Sentiment Analysis</a:t>
            </a:r>
          </a:p>
        </p:txBody>
      </p:sp>
      <p:sp>
        <p:nvSpPr>
          <p:cNvPr id="55" name="Rounded Rectangle 20"/>
          <p:cNvSpPr/>
          <p:nvPr/>
        </p:nvSpPr>
        <p:spPr>
          <a:xfrm>
            <a:off x="2560214" y="3574683"/>
            <a:ext cx="1174203" cy="417769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Lato" charset="0"/>
                <a:ea typeface="Lato" charset="0"/>
                <a:cs typeface="Lato" charset="0"/>
              </a:rPr>
              <a:t>Politics</a:t>
            </a:r>
          </a:p>
        </p:txBody>
      </p:sp>
      <p:sp>
        <p:nvSpPr>
          <p:cNvPr id="57" name="Rounded Rectangle 20"/>
          <p:cNvSpPr/>
          <p:nvPr/>
        </p:nvSpPr>
        <p:spPr>
          <a:xfrm>
            <a:off x="5287085" y="3574683"/>
            <a:ext cx="1174203" cy="417769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Lato" charset="0"/>
                <a:ea typeface="Lato" charset="0"/>
                <a:cs typeface="Lato" charset="0"/>
              </a:rPr>
              <a:t>Business</a:t>
            </a:r>
          </a:p>
        </p:txBody>
      </p:sp>
      <p:sp>
        <p:nvSpPr>
          <p:cNvPr id="59" name="Rounded Rectangle 20"/>
          <p:cNvSpPr/>
          <p:nvPr/>
        </p:nvSpPr>
        <p:spPr>
          <a:xfrm>
            <a:off x="1139627" y="4660534"/>
            <a:ext cx="1174203" cy="417769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750" dirty="0">
                <a:latin typeface="Lato" charset="0"/>
                <a:ea typeface="Lato" charset="0"/>
                <a:cs typeface="Lato" charset="0"/>
              </a:rPr>
              <a:t>Donald Trump</a:t>
            </a:r>
            <a:endParaRPr lang="en-US" sz="75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62" name="Rounded Rectangle 20"/>
          <p:cNvSpPr/>
          <p:nvPr/>
        </p:nvSpPr>
        <p:spPr>
          <a:xfrm>
            <a:off x="6707669" y="4660534"/>
            <a:ext cx="1174203" cy="417769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750" dirty="0">
                <a:latin typeface="Lato" charset="0"/>
                <a:ea typeface="Lato" charset="0"/>
                <a:cs typeface="Lato" charset="0"/>
              </a:rPr>
              <a:t>Joe Biden</a:t>
            </a:r>
            <a:endParaRPr lang="en-US" sz="75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9" name="Conector angular 8"/>
          <p:cNvCxnSpPr>
            <a:cxnSpLocks/>
            <a:stCxn id="49" idx="2"/>
          </p:cNvCxnSpPr>
          <p:nvPr/>
        </p:nvCxnSpPr>
        <p:spPr>
          <a:xfrm rot="5400000">
            <a:off x="4488026" y="3321805"/>
            <a:ext cx="173642" cy="5693"/>
          </a:xfrm>
          <a:prstGeom prst="bentConnector3">
            <a:avLst>
              <a:gd name="adj1" fmla="val 50000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angular 12"/>
          <p:cNvCxnSpPr>
            <a:cxnSpLocks/>
            <a:endCxn id="55" idx="0"/>
          </p:cNvCxnSpPr>
          <p:nvPr/>
        </p:nvCxnSpPr>
        <p:spPr>
          <a:xfrm rot="10800000" flipV="1">
            <a:off x="3147315" y="3411472"/>
            <a:ext cx="1418423" cy="163211"/>
          </a:xfrm>
          <a:prstGeom prst="bentConnector2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angular 15"/>
          <p:cNvCxnSpPr>
            <a:endCxn id="57" idx="0"/>
          </p:cNvCxnSpPr>
          <p:nvPr/>
        </p:nvCxnSpPr>
        <p:spPr>
          <a:xfrm>
            <a:off x="4567900" y="3411472"/>
            <a:ext cx="1306286" cy="163211"/>
          </a:xfrm>
          <a:prstGeom prst="bentConnector2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angular 26"/>
          <p:cNvCxnSpPr/>
          <p:nvPr/>
        </p:nvCxnSpPr>
        <p:spPr>
          <a:xfrm rot="16200000" flipH="1">
            <a:off x="2893533" y="4254796"/>
            <a:ext cx="509630" cy="1"/>
          </a:xfrm>
          <a:prstGeom prst="bentConnector3">
            <a:avLst>
              <a:gd name="adj1" fmla="val 79904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angular 27"/>
          <p:cNvCxnSpPr/>
          <p:nvPr/>
        </p:nvCxnSpPr>
        <p:spPr>
          <a:xfrm rot="10800000" flipV="1">
            <a:off x="1691015" y="4497323"/>
            <a:ext cx="2874723" cy="163211"/>
          </a:xfrm>
          <a:prstGeom prst="bentConnector3">
            <a:avLst>
              <a:gd name="adj1" fmla="val 99346"/>
            </a:avLst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angular 28"/>
          <p:cNvCxnSpPr>
            <a:endCxn id="62" idx="0"/>
          </p:cNvCxnSpPr>
          <p:nvPr/>
        </p:nvCxnSpPr>
        <p:spPr>
          <a:xfrm>
            <a:off x="4567900" y="4497323"/>
            <a:ext cx="2726871" cy="163211"/>
          </a:xfrm>
          <a:prstGeom prst="bentConnector2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ángulo redondeado 24"/>
          <p:cNvSpPr/>
          <p:nvPr/>
        </p:nvSpPr>
        <p:spPr>
          <a:xfrm flipV="1">
            <a:off x="4058211" y="1429884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</p:spTree>
    <p:extLst>
      <p:ext uri="{BB962C8B-B14F-4D97-AF65-F5344CB8AC3E}">
        <p14:creationId xmlns:p14="http://schemas.microsoft.com/office/powerpoint/2010/main" val="130264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8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0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8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5" grpId="0" animBg="1"/>
      <p:bldP spid="57" grpId="0" animBg="1"/>
      <p:bldP spid="59" grpId="0" animBg="1"/>
      <p:bldP spid="62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Marcador de imagen 41"/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19418"/>
          <a:stretch>
            <a:fillRect/>
          </a:stretch>
        </p:blipFill>
        <p:spPr>
          <a:ln>
            <a:noFill/>
          </a:ln>
        </p:spPr>
      </p:pic>
      <p:sp>
        <p:nvSpPr>
          <p:cNvPr id="8" name="Rectángulo 7"/>
          <p:cNvSpPr/>
          <p:nvPr/>
        </p:nvSpPr>
        <p:spPr>
          <a:xfrm>
            <a:off x="0" y="-10135"/>
            <a:ext cx="9152199" cy="6828972"/>
          </a:xfrm>
          <a:prstGeom prst="rect">
            <a:avLst/>
          </a:prstGeom>
          <a:solidFill>
            <a:schemeClr val="tx1">
              <a:alpha val="78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3"/>
          </p:nvPr>
        </p:nvSpPr>
        <p:spPr>
          <a:xfrm>
            <a:off x="2099329" y="204339"/>
            <a:ext cx="4712493" cy="220952"/>
          </a:xfrm>
        </p:spPr>
        <p:txBody>
          <a:bodyPr>
            <a:normAutofit fontScale="92500" lnSpcReduction="10000"/>
          </a:bodyPr>
          <a:lstStyle/>
          <a:p>
            <a:r>
              <a:rPr lang="en-AS" dirty="0">
                <a:solidFill>
                  <a:schemeClr val="bg1"/>
                </a:solidFill>
              </a:rPr>
              <a:t>Details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55" name="Rounded Rectangle 20"/>
          <p:cNvSpPr/>
          <p:nvPr/>
        </p:nvSpPr>
        <p:spPr>
          <a:xfrm>
            <a:off x="2474837" y="842297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Cleaning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7" name="Rounded Rectangle 20"/>
          <p:cNvSpPr/>
          <p:nvPr/>
        </p:nvSpPr>
        <p:spPr>
          <a:xfrm>
            <a:off x="2474837" y="1531913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Mapping 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5" name="Rectángulo redondeado 24"/>
          <p:cNvSpPr/>
          <p:nvPr/>
        </p:nvSpPr>
        <p:spPr>
          <a:xfrm flipV="1">
            <a:off x="3945664" y="439200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F58445A-8C17-DCC4-E49B-73CCB127F0DB}"/>
              </a:ext>
            </a:extLst>
          </p:cNvPr>
          <p:cNvSpPr txBox="1"/>
          <p:nvPr/>
        </p:nvSpPr>
        <p:spPr>
          <a:xfrm>
            <a:off x="5840412" y="480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33C504B-7A99-C63E-87C5-5F6BAC30E77F}"/>
              </a:ext>
            </a:extLst>
          </p:cNvPr>
          <p:cNvGrpSpPr/>
          <p:nvPr/>
        </p:nvGrpSpPr>
        <p:grpSpPr>
          <a:xfrm>
            <a:off x="-3339136" y="951785"/>
            <a:ext cx="5731271" cy="2227499"/>
            <a:chOff x="-3339136" y="951785"/>
            <a:chExt cx="5731271" cy="2227499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9E9C5B0-B0D3-C680-E979-2F2EBA4484CA}"/>
                </a:ext>
              </a:extLst>
            </p:cNvPr>
            <p:cNvGrpSpPr/>
            <p:nvPr/>
          </p:nvGrpSpPr>
          <p:grpSpPr>
            <a:xfrm>
              <a:off x="374938" y="1910155"/>
              <a:ext cx="1836937" cy="310711"/>
              <a:chOff x="365413" y="1595830"/>
              <a:chExt cx="1836937" cy="310711"/>
            </a:xfrm>
          </p:grpSpPr>
          <p:sp>
            <p:nvSpPr>
              <p:cNvPr id="49" name="Rounded Rectangle 20"/>
              <p:cNvSpPr/>
              <p:nvPr/>
            </p:nvSpPr>
            <p:spPr>
              <a:xfrm>
                <a:off x="365413" y="1595830"/>
                <a:ext cx="1423684" cy="310711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accent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AS" sz="1200" dirty="0">
                    <a:latin typeface="Lato" charset="0"/>
                    <a:ea typeface="Lato" charset="0"/>
                    <a:cs typeface="Lato" charset="0"/>
                  </a:rPr>
                  <a:t>Recollected data</a:t>
                </a:r>
                <a:endParaRPr lang="en-US" sz="1200" dirty="0">
                  <a:latin typeface="Lato" charset="0"/>
                  <a:ea typeface="Lato" charset="0"/>
                  <a:cs typeface="Lato" charset="0"/>
                </a:endParaRPr>
              </a:p>
            </p:txBody>
          </p:sp>
          <p:cxnSp>
            <p:nvCxnSpPr>
              <p:cNvPr id="9" name="Conector angular 8"/>
              <p:cNvCxnSpPr>
                <a:cxnSpLocks/>
              </p:cNvCxnSpPr>
              <p:nvPr/>
            </p:nvCxnSpPr>
            <p:spPr>
              <a:xfrm>
                <a:off x="1789097" y="1748145"/>
                <a:ext cx="413253" cy="2"/>
              </a:xfrm>
              <a:prstGeom prst="bentConnector3">
                <a:avLst>
                  <a:gd name="adj1" fmla="val 44296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044619D-4299-6420-347D-3CC760521556}"/>
                </a:ext>
              </a:extLst>
            </p:cNvPr>
            <p:cNvGrpSpPr/>
            <p:nvPr/>
          </p:nvGrpSpPr>
          <p:grpSpPr>
            <a:xfrm>
              <a:off x="-3339136" y="951785"/>
              <a:ext cx="5731271" cy="2227499"/>
              <a:chOff x="-3339136" y="951785"/>
              <a:chExt cx="5731271" cy="2227499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00907171-B05F-FDA8-3934-A0858C8DE230}"/>
                  </a:ext>
                </a:extLst>
              </p:cNvPr>
              <p:cNvGrpSpPr/>
              <p:nvPr/>
            </p:nvGrpSpPr>
            <p:grpSpPr>
              <a:xfrm>
                <a:off x="-3339136" y="956717"/>
                <a:ext cx="5731271" cy="2222567"/>
                <a:chOff x="-3339136" y="956717"/>
                <a:chExt cx="5731271" cy="2222567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B67317C3-AE5D-7D55-DB43-821543557D76}"/>
                    </a:ext>
                  </a:extLst>
                </p:cNvPr>
                <p:cNvGrpSpPr/>
                <p:nvPr/>
              </p:nvGrpSpPr>
              <p:grpSpPr>
                <a:xfrm>
                  <a:off x="-3339136" y="1651254"/>
                  <a:ext cx="5731254" cy="1528030"/>
                  <a:chOff x="-3345763" y="3079302"/>
                  <a:chExt cx="5731254" cy="1528030"/>
                </a:xfrm>
              </p:grpSpPr>
              <p:grpSp>
                <p:nvGrpSpPr>
                  <p:cNvPr id="12" name="Group 11">
                    <a:extLst>
                      <a:ext uri="{FF2B5EF4-FFF2-40B4-BE49-F238E27FC236}">
                        <a16:creationId xmlns:a16="http://schemas.microsoft.com/office/drawing/2014/main" id="{16AA3E82-FE7E-C78D-DDB5-AEC1D0DF0797}"/>
                      </a:ext>
                    </a:extLst>
                  </p:cNvPr>
                  <p:cNvGrpSpPr/>
                  <p:nvPr/>
                </p:nvGrpSpPr>
                <p:grpSpPr>
                  <a:xfrm rot="16200000">
                    <a:off x="-871522" y="605061"/>
                    <a:ext cx="782772" cy="5731254"/>
                    <a:chOff x="1691017" y="-1070720"/>
                    <a:chExt cx="2988490" cy="5731254"/>
                  </a:xfrm>
                </p:grpSpPr>
                <p:cxnSp>
                  <p:nvCxnSpPr>
                    <p:cNvPr id="28" name="Conector angular 27"/>
                    <p:cNvCxnSpPr/>
                    <p:nvPr/>
                  </p:nvCxnSpPr>
                  <p:spPr>
                    <a:xfrm rot="10800000" flipV="1">
                      <a:off x="1691015" y="4497323"/>
                      <a:ext cx="2874723" cy="163211"/>
                    </a:xfrm>
                    <a:prstGeom prst="bentConnector3">
                      <a:avLst>
                        <a:gd name="adj1" fmla="val 99346"/>
                      </a:avLst>
                    </a:prstGeom>
                    <a:ln w="28575">
                      <a:headEnd type="non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" name="Conector angular 28"/>
                    <p:cNvCxnSpPr>
                      <a:cxnSpLocks/>
                    </p:cNvCxnSpPr>
                    <p:nvPr/>
                  </p:nvCxnSpPr>
                  <p:spPr>
                    <a:xfrm>
                      <a:off x="1952634" y="-1070720"/>
                      <a:ext cx="2726871" cy="163211"/>
                    </a:xfrm>
                    <a:prstGeom prst="bentConnector2">
                      <a:avLst/>
                    </a:prstGeom>
                    <a:ln w="28575">
                      <a:headEnd type="non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Conector angular 27">
                    <a:extLst>
                      <a:ext uri="{FF2B5EF4-FFF2-40B4-BE49-F238E27FC236}">
                        <a16:creationId xmlns:a16="http://schemas.microsoft.com/office/drawing/2014/main" id="{F0AEEA31-4C3F-FB2E-DDAE-B8E6BBDA0E3C}"/>
                      </a:ext>
                    </a:extLst>
                  </p:cNvPr>
                  <p:cNvCxnSpPr/>
                  <p:nvPr/>
                </p:nvCxnSpPr>
                <p:spPr>
                  <a:xfrm rot="5400000" flipV="1">
                    <a:off x="1927399" y="4149240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7" name="Conector angular 27">
                  <a:extLst>
                    <a:ext uri="{FF2B5EF4-FFF2-40B4-BE49-F238E27FC236}">
                      <a16:creationId xmlns:a16="http://schemas.microsoft.com/office/drawing/2014/main" id="{1989062C-B440-E6EF-A42D-0CBDB7BF48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1934043" y="1251598"/>
                  <a:ext cx="752973" cy="163211"/>
                </a:xfrm>
                <a:prstGeom prst="bentConnector3">
                  <a:avLst>
                    <a:gd name="adj1" fmla="val 99346"/>
                  </a:avLst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3" name="Conector angular 8">
                <a:extLst>
                  <a:ext uri="{FF2B5EF4-FFF2-40B4-BE49-F238E27FC236}">
                    <a16:creationId xmlns:a16="http://schemas.microsoft.com/office/drawing/2014/main" id="{218D15AE-B7C4-729B-4C53-D426A8B072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28924" y="951785"/>
                <a:ext cx="163211" cy="4932"/>
              </a:xfrm>
              <a:prstGeom prst="bentConnector3">
                <a:avLst>
                  <a:gd name="adj1" fmla="val 50000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C84466CE-C277-2626-927B-4ED3382393F8}"/>
              </a:ext>
            </a:extLst>
          </p:cNvPr>
          <p:cNvGrpSpPr/>
          <p:nvPr/>
        </p:nvGrpSpPr>
        <p:grpSpPr>
          <a:xfrm>
            <a:off x="3653602" y="508581"/>
            <a:ext cx="5021972" cy="2499074"/>
            <a:chOff x="3653602" y="508581"/>
            <a:chExt cx="5021972" cy="2499074"/>
          </a:xfrm>
        </p:grpSpPr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19C6CF57-E8C6-C772-6A28-6090E7607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53602" y="951785"/>
              <a:ext cx="5021972" cy="2055870"/>
            </a:xfrm>
            <a:prstGeom prst="rect">
              <a:avLst/>
            </a:prstGeom>
          </p:spPr>
        </p:pic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9D9EA8EA-7446-454E-8FE7-DD9C240F1F81}"/>
                </a:ext>
              </a:extLst>
            </p:cNvPr>
            <p:cNvSpPr txBox="1"/>
            <p:nvPr/>
          </p:nvSpPr>
          <p:spPr>
            <a:xfrm>
              <a:off x="5840411" y="508581"/>
              <a:ext cx="890737" cy="369332"/>
            </a:xfrm>
            <a:prstGeom prst="rect">
              <a:avLst/>
            </a:prstGeom>
            <a:noFill/>
            <a:ln>
              <a:solidFill>
                <a:srgbClr val="F9863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S" dirty="0">
                  <a:solidFill>
                    <a:schemeClr val="bg1"/>
                  </a:solidFill>
                </a:rPr>
                <a:t>Before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5C59BD22-D736-FD66-50AA-45FF3632A345}"/>
              </a:ext>
            </a:extLst>
          </p:cNvPr>
          <p:cNvGrpSpPr/>
          <p:nvPr/>
        </p:nvGrpSpPr>
        <p:grpSpPr>
          <a:xfrm>
            <a:off x="3661801" y="3083265"/>
            <a:ext cx="5021972" cy="3148387"/>
            <a:chOff x="3653602" y="3088292"/>
            <a:chExt cx="5021972" cy="3148387"/>
          </a:xfrm>
        </p:grpSpPr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8BCB1DB0-14A8-FED1-0EC7-432A8FD0E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53602" y="3502157"/>
              <a:ext cx="5021972" cy="2734522"/>
            </a:xfrm>
            <a:prstGeom prst="rect">
              <a:avLst/>
            </a:prstGeom>
          </p:spPr>
        </p:pic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08B17C88-0060-CC5A-9E25-AE8CF645E2B2}"/>
                </a:ext>
              </a:extLst>
            </p:cNvPr>
            <p:cNvSpPr txBox="1"/>
            <p:nvPr/>
          </p:nvSpPr>
          <p:spPr>
            <a:xfrm>
              <a:off x="5840411" y="3088292"/>
              <a:ext cx="890737" cy="369332"/>
            </a:xfrm>
            <a:prstGeom prst="rect">
              <a:avLst/>
            </a:prstGeom>
            <a:noFill/>
            <a:ln>
              <a:solidFill>
                <a:srgbClr val="F9863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S" dirty="0">
                  <a:solidFill>
                    <a:schemeClr val="bg1"/>
                  </a:solidFill>
                </a:rPr>
                <a:t>After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F00B87E1-BA06-2F80-6A00-7B0D45E435FE}"/>
              </a:ext>
            </a:extLst>
          </p:cNvPr>
          <p:cNvSpPr/>
          <p:nvPr/>
        </p:nvSpPr>
        <p:spPr>
          <a:xfrm>
            <a:off x="8116608" y="3497130"/>
            <a:ext cx="567165" cy="27345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54C0A3C-AD36-C600-4AF1-162F141942F2}"/>
              </a:ext>
            </a:extLst>
          </p:cNvPr>
          <p:cNvSpPr txBox="1"/>
          <p:nvPr/>
        </p:nvSpPr>
        <p:spPr>
          <a:xfrm>
            <a:off x="1372908" y="6338469"/>
            <a:ext cx="6743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 to data structures — pandas 1.4.3 documentation (pydata.org)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69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25" grpId="0" animBg="1"/>
      <p:bldP spid="104" grpId="0" animBg="1"/>
      <p:bldP spid="106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Marcador de imagen 41"/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19418"/>
          <a:stretch>
            <a:fillRect/>
          </a:stretch>
        </p:blipFill>
        <p:spPr>
          <a:ln>
            <a:noFill/>
          </a:ln>
        </p:spPr>
      </p:pic>
      <p:sp>
        <p:nvSpPr>
          <p:cNvPr id="8" name="Rectángulo 7"/>
          <p:cNvSpPr/>
          <p:nvPr/>
        </p:nvSpPr>
        <p:spPr>
          <a:xfrm>
            <a:off x="-8200" y="-15861"/>
            <a:ext cx="9152199" cy="6828972"/>
          </a:xfrm>
          <a:prstGeom prst="rect">
            <a:avLst/>
          </a:prstGeom>
          <a:solidFill>
            <a:schemeClr val="tx1">
              <a:alpha val="78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55" name="Rounded Rectangle 20"/>
          <p:cNvSpPr/>
          <p:nvPr/>
        </p:nvSpPr>
        <p:spPr>
          <a:xfrm>
            <a:off x="2474837" y="842297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Cleaning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7" name="Rounded Rectangle 20"/>
          <p:cNvSpPr/>
          <p:nvPr/>
        </p:nvSpPr>
        <p:spPr>
          <a:xfrm>
            <a:off x="2474837" y="1531913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Mapping 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9" name="Rounded Rectangle 20"/>
          <p:cNvSpPr/>
          <p:nvPr/>
        </p:nvSpPr>
        <p:spPr>
          <a:xfrm>
            <a:off x="2474837" y="2146160"/>
            <a:ext cx="890737" cy="43868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Lato" charset="0"/>
                <a:ea typeface="Lato" charset="0"/>
                <a:cs typeface="Lato" charset="0"/>
              </a:rPr>
              <a:t>Separate</a:t>
            </a:r>
            <a:r>
              <a:rPr lang="en-AS" sz="900" dirty="0">
                <a:latin typeface="Lato" charset="0"/>
                <a:ea typeface="Lato" charset="0"/>
                <a:cs typeface="Lato" charset="0"/>
              </a:rPr>
              <a:t> Data</a:t>
            </a:r>
            <a:endParaRPr lang="en-US" sz="9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5" name="Rectángulo redondeado 24"/>
          <p:cNvSpPr/>
          <p:nvPr/>
        </p:nvSpPr>
        <p:spPr>
          <a:xfrm flipV="1">
            <a:off x="3945664" y="439200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F58445A-8C17-DCC4-E49B-73CCB127F0DB}"/>
              </a:ext>
            </a:extLst>
          </p:cNvPr>
          <p:cNvSpPr txBox="1"/>
          <p:nvPr/>
        </p:nvSpPr>
        <p:spPr>
          <a:xfrm>
            <a:off x="5840412" y="480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33C504B-7A99-C63E-87C5-5F6BAC30E77F}"/>
              </a:ext>
            </a:extLst>
          </p:cNvPr>
          <p:cNvGrpSpPr/>
          <p:nvPr/>
        </p:nvGrpSpPr>
        <p:grpSpPr>
          <a:xfrm>
            <a:off x="-3339136" y="951785"/>
            <a:ext cx="5731271" cy="2227499"/>
            <a:chOff x="-3339136" y="951785"/>
            <a:chExt cx="5731271" cy="2227499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9E9C5B0-B0D3-C680-E979-2F2EBA4484CA}"/>
                </a:ext>
              </a:extLst>
            </p:cNvPr>
            <p:cNvGrpSpPr/>
            <p:nvPr/>
          </p:nvGrpSpPr>
          <p:grpSpPr>
            <a:xfrm>
              <a:off x="374938" y="1910155"/>
              <a:ext cx="1836937" cy="310711"/>
              <a:chOff x="365413" y="1595830"/>
              <a:chExt cx="1836937" cy="310711"/>
            </a:xfrm>
          </p:grpSpPr>
          <p:sp>
            <p:nvSpPr>
              <p:cNvPr id="49" name="Rounded Rectangle 20"/>
              <p:cNvSpPr/>
              <p:nvPr/>
            </p:nvSpPr>
            <p:spPr>
              <a:xfrm>
                <a:off x="365413" y="1595830"/>
                <a:ext cx="1423684" cy="310711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accent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AS" sz="1200" dirty="0">
                    <a:latin typeface="Lato" charset="0"/>
                    <a:ea typeface="Lato" charset="0"/>
                    <a:cs typeface="Lato" charset="0"/>
                  </a:rPr>
                  <a:t>Recollected data</a:t>
                </a:r>
                <a:endParaRPr lang="en-US" sz="1200" dirty="0">
                  <a:latin typeface="Lato" charset="0"/>
                  <a:ea typeface="Lato" charset="0"/>
                  <a:cs typeface="Lato" charset="0"/>
                </a:endParaRPr>
              </a:p>
            </p:txBody>
          </p:sp>
          <p:cxnSp>
            <p:nvCxnSpPr>
              <p:cNvPr id="9" name="Conector angular 8"/>
              <p:cNvCxnSpPr>
                <a:cxnSpLocks/>
              </p:cNvCxnSpPr>
              <p:nvPr/>
            </p:nvCxnSpPr>
            <p:spPr>
              <a:xfrm>
                <a:off x="1789097" y="1748145"/>
                <a:ext cx="413253" cy="2"/>
              </a:xfrm>
              <a:prstGeom prst="bentConnector3">
                <a:avLst>
                  <a:gd name="adj1" fmla="val 44296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044619D-4299-6420-347D-3CC760521556}"/>
                </a:ext>
              </a:extLst>
            </p:cNvPr>
            <p:cNvGrpSpPr/>
            <p:nvPr/>
          </p:nvGrpSpPr>
          <p:grpSpPr>
            <a:xfrm>
              <a:off x="-3339136" y="951785"/>
              <a:ext cx="5731271" cy="2227499"/>
              <a:chOff x="-3339136" y="951785"/>
              <a:chExt cx="5731271" cy="2227499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00907171-B05F-FDA8-3934-A0858C8DE230}"/>
                  </a:ext>
                </a:extLst>
              </p:cNvPr>
              <p:cNvGrpSpPr/>
              <p:nvPr/>
            </p:nvGrpSpPr>
            <p:grpSpPr>
              <a:xfrm>
                <a:off x="-3339136" y="956717"/>
                <a:ext cx="5731271" cy="2222567"/>
                <a:chOff x="-3339136" y="956717"/>
                <a:chExt cx="5731271" cy="2222567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B67317C3-AE5D-7D55-DB43-821543557D76}"/>
                    </a:ext>
                  </a:extLst>
                </p:cNvPr>
                <p:cNvGrpSpPr/>
                <p:nvPr/>
              </p:nvGrpSpPr>
              <p:grpSpPr>
                <a:xfrm>
                  <a:off x="-3339136" y="1651255"/>
                  <a:ext cx="5731254" cy="1528029"/>
                  <a:chOff x="-3345763" y="3079303"/>
                  <a:chExt cx="5731254" cy="1528029"/>
                </a:xfrm>
              </p:grpSpPr>
              <p:grpSp>
                <p:nvGrpSpPr>
                  <p:cNvPr id="12" name="Group 11">
                    <a:extLst>
                      <a:ext uri="{FF2B5EF4-FFF2-40B4-BE49-F238E27FC236}">
                        <a16:creationId xmlns:a16="http://schemas.microsoft.com/office/drawing/2014/main" id="{16AA3E82-FE7E-C78D-DDB5-AEC1D0DF0797}"/>
                      </a:ext>
                    </a:extLst>
                  </p:cNvPr>
                  <p:cNvGrpSpPr/>
                  <p:nvPr/>
                </p:nvGrpSpPr>
                <p:grpSpPr>
                  <a:xfrm rot="16200000">
                    <a:off x="-871522" y="605062"/>
                    <a:ext cx="782772" cy="5731254"/>
                    <a:chOff x="1691015" y="-1070720"/>
                    <a:chExt cx="2988490" cy="5731254"/>
                  </a:xfrm>
                </p:grpSpPr>
                <p:cxnSp>
                  <p:nvCxnSpPr>
                    <p:cNvPr id="28" name="Conector angular 27"/>
                    <p:cNvCxnSpPr/>
                    <p:nvPr/>
                  </p:nvCxnSpPr>
                  <p:spPr>
                    <a:xfrm rot="10800000" flipV="1">
                      <a:off x="1691015" y="4497323"/>
                      <a:ext cx="2874723" cy="163211"/>
                    </a:xfrm>
                    <a:prstGeom prst="bentConnector3">
                      <a:avLst>
                        <a:gd name="adj1" fmla="val 99346"/>
                      </a:avLst>
                    </a:prstGeom>
                    <a:ln w="28575">
                      <a:headEnd type="non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" name="Conector angular 28"/>
                    <p:cNvCxnSpPr>
                      <a:cxnSpLocks/>
                    </p:cNvCxnSpPr>
                    <p:nvPr/>
                  </p:nvCxnSpPr>
                  <p:spPr>
                    <a:xfrm>
                      <a:off x="1952634" y="-1070720"/>
                      <a:ext cx="2726871" cy="163211"/>
                    </a:xfrm>
                    <a:prstGeom prst="bentConnector2">
                      <a:avLst/>
                    </a:prstGeom>
                    <a:ln w="28575">
                      <a:headEnd type="non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2" name="Conector angular 27">
                    <a:extLst>
                      <a:ext uri="{FF2B5EF4-FFF2-40B4-BE49-F238E27FC236}">
                        <a16:creationId xmlns:a16="http://schemas.microsoft.com/office/drawing/2014/main" id="{F0AEEA31-4C3F-FB2E-DDAE-B8E6BBDA0E3C}"/>
                      </a:ext>
                    </a:extLst>
                  </p:cNvPr>
                  <p:cNvCxnSpPr/>
                  <p:nvPr/>
                </p:nvCxnSpPr>
                <p:spPr>
                  <a:xfrm rot="5400000" flipV="1">
                    <a:off x="1927399" y="4149240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7" name="Conector angular 27">
                  <a:extLst>
                    <a:ext uri="{FF2B5EF4-FFF2-40B4-BE49-F238E27FC236}">
                      <a16:creationId xmlns:a16="http://schemas.microsoft.com/office/drawing/2014/main" id="{1989062C-B440-E6EF-A42D-0CBDB7BF48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1934043" y="1251598"/>
                  <a:ext cx="752973" cy="163211"/>
                </a:xfrm>
                <a:prstGeom prst="bentConnector3">
                  <a:avLst>
                    <a:gd name="adj1" fmla="val 99346"/>
                  </a:avLst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3" name="Conector angular 8">
                <a:extLst>
                  <a:ext uri="{FF2B5EF4-FFF2-40B4-BE49-F238E27FC236}">
                    <a16:creationId xmlns:a16="http://schemas.microsoft.com/office/drawing/2014/main" id="{218D15AE-B7C4-729B-4C53-D426A8B072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28924" y="951785"/>
                <a:ext cx="163211" cy="4932"/>
              </a:xfrm>
              <a:prstGeom prst="bentConnector3">
                <a:avLst>
                  <a:gd name="adj1" fmla="val 50000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1E0B94-AFD9-848B-8497-58C2A66ECE33}"/>
              </a:ext>
            </a:extLst>
          </p:cNvPr>
          <p:cNvSpPr txBox="1"/>
          <p:nvPr/>
        </p:nvSpPr>
        <p:spPr>
          <a:xfrm>
            <a:off x="4148718" y="180975"/>
            <a:ext cx="18954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C5FC2-59AD-BDF5-114A-FF2787FEA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8341" y="622679"/>
            <a:ext cx="3848102" cy="528494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D44F3308-A99F-34C7-35C2-B85298825862}"/>
              </a:ext>
            </a:extLst>
          </p:cNvPr>
          <p:cNvSpPr txBox="1"/>
          <p:nvPr/>
        </p:nvSpPr>
        <p:spPr>
          <a:xfrm>
            <a:off x="1372908" y="6338469"/>
            <a:ext cx="6743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Chart Visualization — pandas 1.4.3 documentation (pydata.org)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650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36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Marcador de imagen 41"/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19418"/>
          <a:stretch>
            <a:fillRect/>
          </a:stretch>
        </p:blipFill>
        <p:spPr>
          <a:ln>
            <a:noFill/>
          </a:ln>
        </p:spPr>
      </p:pic>
      <p:sp>
        <p:nvSpPr>
          <p:cNvPr id="8" name="Rectángulo 7"/>
          <p:cNvSpPr/>
          <p:nvPr/>
        </p:nvSpPr>
        <p:spPr>
          <a:xfrm>
            <a:off x="0" y="-15861"/>
            <a:ext cx="9152199" cy="6828972"/>
          </a:xfrm>
          <a:prstGeom prst="rect">
            <a:avLst/>
          </a:prstGeom>
          <a:solidFill>
            <a:schemeClr val="tx1">
              <a:alpha val="78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55" name="Rounded Rectangle 20"/>
          <p:cNvSpPr/>
          <p:nvPr/>
        </p:nvSpPr>
        <p:spPr>
          <a:xfrm>
            <a:off x="2474837" y="842297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Cleaning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7" name="Rounded Rectangle 20"/>
          <p:cNvSpPr/>
          <p:nvPr/>
        </p:nvSpPr>
        <p:spPr>
          <a:xfrm>
            <a:off x="2474837" y="1531913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Mapping 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9" name="Rounded Rectangle 20"/>
          <p:cNvSpPr/>
          <p:nvPr/>
        </p:nvSpPr>
        <p:spPr>
          <a:xfrm>
            <a:off x="2474837" y="2146160"/>
            <a:ext cx="890737" cy="43868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Lato" charset="0"/>
                <a:ea typeface="Lato" charset="0"/>
                <a:cs typeface="Lato" charset="0"/>
              </a:rPr>
              <a:t>Separate</a:t>
            </a:r>
            <a:r>
              <a:rPr lang="en-AS" sz="900" dirty="0">
                <a:latin typeface="Lato" charset="0"/>
                <a:ea typeface="Lato" charset="0"/>
                <a:cs typeface="Lato" charset="0"/>
              </a:rPr>
              <a:t> Data</a:t>
            </a:r>
            <a:endParaRPr lang="en-US" sz="9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5" name="Rectángulo redondeado 24"/>
          <p:cNvSpPr/>
          <p:nvPr/>
        </p:nvSpPr>
        <p:spPr>
          <a:xfrm flipV="1">
            <a:off x="3945664" y="439200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F58445A-8C17-DCC4-E49B-73CCB127F0DB}"/>
              </a:ext>
            </a:extLst>
          </p:cNvPr>
          <p:cNvSpPr txBox="1"/>
          <p:nvPr/>
        </p:nvSpPr>
        <p:spPr>
          <a:xfrm>
            <a:off x="5840412" y="480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33C504B-7A99-C63E-87C5-5F6BAC30E77F}"/>
              </a:ext>
            </a:extLst>
          </p:cNvPr>
          <p:cNvGrpSpPr/>
          <p:nvPr/>
        </p:nvGrpSpPr>
        <p:grpSpPr>
          <a:xfrm>
            <a:off x="374938" y="951785"/>
            <a:ext cx="2017197" cy="2227499"/>
            <a:chOff x="374938" y="951785"/>
            <a:chExt cx="2017197" cy="2227499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9E9C5B0-B0D3-C680-E979-2F2EBA4484CA}"/>
                </a:ext>
              </a:extLst>
            </p:cNvPr>
            <p:cNvGrpSpPr/>
            <p:nvPr/>
          </p:nvGrpSpPr>
          <p:grpSpPr>
            <a:xfrm>
              <a:off x="374938" y="1910155"/>
              <a:ext cx="1836937" cy="310711"/>
              <a:chOff x="365413" y="1595830"/>
              <a:chExt cx="1836937" cy="310711"/>
            </a:xfrm>
          </p:grpSpPr>
          <p:sp>
            <p:nvSpPr>
              <p:cNvPr id="49" name="Rounded Rectangle 20"/>
              <p:cNvSpPr/>
              <p:nvPr/>
            </p:nvSpPr>
            <p:spPr>
              <a:xfrm>
                <a:off x="365413" y="1595830"/>
                <a:ext cx="1423684" cy="310711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accent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AS" sz="1200" dirty="0">
                    <a:latin typeface="Lato" charset="0"/>
                    <a:ea typeface="Lato" charset="0"/>
                    <a:cs typeface="Lato" charset="0"/>
                  </a:rPr>
                  <a:t>Recollected data</a:t>
                </a:r>
                <a:endParaRPr lang="en-US" sz="1200" dirty="0">
                  <a:latin typeface="Lato" charset="0"/>
                  <a:ea typeface="Lato" charset="0"/>
                  <a:cs typeface="Lato" charset="0"/>
                </a:endParaRPr>
              </a:p>
            </p:txBody>
          </p:sp>
          <p:cxnSp>
            <p:nvCxnSpPr>
              <p:cNvPr id="9" name="Conector angular 8"/>
              <p:cNvCxnSpPr>
                <a:cxnSpLocks/>
              </p:cNvCxnSpPr>
              <p:nvPr/>
            </p:nvCxnSpPr>
            <p:spPr>
              <a:xfrm>
                <a:off x="1789097" y="1748145"/>
                <a:ext cx="413253" cy="2"/>
              </a:xfrm>
              <a:prstGeom prst="bentConnector3">
                <a:avLst>
                  <a:gd name="adj1" fmla="val 44296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044619D-4299-6420-347D-3CC760521556}"/>
                </a:ext>
              </a:extLst>
            </p:cNvPr>
            <p:cNvGrpSpPr/>
            <p:nvPr/>
          </p:nvGrpSpPr>
          <p:grpSpPr>
            <a:xfrm>
              <a:off x="2228907" y="951785"/>
              <a:ext cx="163228" cy="2227499"/>
              <a:chOff x="2228907" y="951785"/>
              <a:chExt cx="163228" cy="2227499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00907171-B05F-FDA8-3934-A0858C8DE230}"/>
                  </a:ext>
                </a:extLst>
              </p:cNvPr>
              <p:cNvGrpSpPr/>
              <p:nvPr/>
            </p:nvGrpSpPr>
            <p:grpSpPr>
              <a:xfrm>
                <a:off x="2228907" y="956717"/>
                <a:ext cx="163228" cy="2222567"/>
                <a:chOff x="2228907" y="956717"/>
                <a:chExt cx="163228" cy="2222567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B67317C3-AE5D-7D55-DB43-821543557D76}"/>
                    </a:ext>
                  </a:extLst>
                </p:cNvPr>
                <p:cNvGrpSpPr/>
                <p:nvPr/>
              </p:nvGrpSpPr>
              <p:grpSpPr>
                <a:xfrm>
                  <a:off x="2228907" y="1681054"/>
                  <a:ext cx="163211" cy="1498230"/>
                  <a:chOff x="2222280" y="3109102"/>
                  <a:chExt cx="163211" cy="1498230"/>
                </a:xfrm>
              </p:grpSpPr>
              <p:cxnSp>
                <p:nvCxnSpPr>
                  <p:cNvPr id="28" name="Conector angular 27"/>
                  <p:cNvCxnSpPr/>
                  <p:nvPr/>
                </p:nvCxnSpPr>
                <p:spPr>
                  <a:xfrm rot="5400000" flipV="1">
                    <a:off x="1927399" y="3403983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Conector angular 27">
                    <a:extLst>
                      <a:ext uri="{FF2B5EF4-FFF2-40B4-BE49-F238E27FC236}">
                        <a16:creationId xmlns:a16="http://schemas.microsoft.com/office/drawing/2014/main" id="{F0AEEA31-4C3F-FB2E-DDAE-B8E6BBDA0E3C}"/>
                      </a:ext>
                    </a:extLst>
                  </p:cNvPr>
                  <p:cNvCxnSpPr/>
                  <p:nvPr/>
                </p:nvCxnSpPr>
                <p:spPr>
                  <a:xfrm rot="5400000" flipV="1">
                    <a:off x="1927399" y="4149240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7" name="Conector angular 27">
                  <a:extLst>
                    <a:ext uri="{FF2B5EF4-FFF2-40B4-BE49-F238E27FC236}">
                      <a16:creationId xmlns:a16="http://schemas.microsoft.com/office/drawing/2014/main" id="{1989062C-B440-E6EF-A42D-0CBDB7BF48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1934043" y="1251598"/>
                  <a:ext cx="752973" cy="163211"/>
                </a:xfrm>
                <a:prstGeom prst="bentConnector3">
                  <a:avLst>
                    <a:gd name="adj1" fmla="val 99346"/>
                  </a:avLst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3" name="Conector angular 8">
                <a:extLst>
                  <a:ext uri="{FF2B5EF4-FFF2-40B4-BE49-F238E27FC236}">
                    <a16:creationId xmlns:a16="http://schemas.microsoft.com/office/drawing/2014/main" id="{218D15AE-B7C4-729B-4C53-D426A8B072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28924" y="951785"/>
                <a:ext cx="163211" cy="4932"/>
              </a:xfrm>
              <a:prstGeom prst="bentConnector3">
                <a:avLst>
                  <a:gd name="adj1" fmla="val 50000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1E0B94-AFD9-848B-8497-58C2A66ECE33}"/>
              </a:ext>
            </a:extLst>
          </p:cNvPr>
          <p:cNvSpPr txBox="1"/>
          <p:nvPr/>
        </p:nvSpPr>
        <p:spPr>
          <a:xfrm>
            <a:off x="4129668" y="180975"/>
            <a:ext cx="18954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</a:t>
            </a:r>
          </a:p>
        </p:txBody>
      </p:sp>
      <p:sp>
        <p:nvSpPr>
          <p:cNvPr id="33" name="Rounded Rectangle 20">
            <a:extLst>
              <a:ext uri="{FF2B5EF4-FFF2-40B4-BE49-F238E27FC236}">
                <a16:creationId xmlns:a16="http://schemas.microsoft.com/office/drawing/2014/main" id="{A4B624D2-314D-4EC5-DF0D-865ABFA9ECBE}"/>
              </a:ext>
            </a:extLst>
          </p:cNvPr>
          <p:cNvSpPr/>
          <p:nvPr/>
        </p:nvSpPr>
        <p:spPr>
          <a:xfrm>
            <a:off x="2474836" y="2959942"/>
            <a:ext cx="890737" cy="438683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000" dirty="0">
                <a:latin typeface="Lato" charset="0"/>
                <a:ea typeface="Lato" charset="0"/>
                <a:cs typeface="Lato" charset="0"/>
              </a:rPr>
              <a:t>Sentiment Analysis</a:t>
            </a:r>
            <a:endParaRPr lang="en-US" sz="1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B1E845F-1F8B-565C-287A-00E74EA52DF4}"/>
              </a:ext>
            </a:extLst>
          </p:cNvPr>
          <p:cNvCxnSpPr>
            <a:stCxn id="33" idx="2"/>
          </p:cNvCxnSpPr>
          <p:nvPr/>
        </p:nvCxnSpPr>
        <p:spPr>
          <a:xfrm flipH="1">
            <a:off x="2920204" y="3398625"/>
            <a:ext cx="1" cy="2589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D112-F517-D3B6-57A2-5DBE60C39782}"/>
              </a:ext>
            </a:extLst>
          </p:cNvPr>
          <p:cNvGrpSpPr/>
          <p:nvPr/>
        </p:nvGrpSpPr>
        <p:grpSpPr>
          <a:xfrm rot="5400000">
            <a:off x="2840043" y="3029432"/>
            <a:ext cx="167712" cy="1424049"/>
            <a:chOff x="3524284" y="3778126"/>
            <a:chExt cx="167712" cy="1424049"/>
          </a:xfrm>
        </p:grpSpPr>
        <p:cxnSp>
          <p:nvCxnSpPr>
            <p:cNvPr id="48" name="Conector angular 27">
              <a:extLst>
                <a:ext uri="{FF2B5EF4-FFF2-40B4-BE49-F238E27FC236}">
                  <a16:creationId xmlns:a16="http://schemas.microsoft.com/office/drawing/2014/main" id="{8C9B5EB2-0ED8-FD8B-0EDB-7CA383B419FE}"/>
                </a:ext>
              </a:extLst>
            </p:cNvPr>
            <p:cNvCxnSpPr/>
            <p:nvPr/>
          </p:nvCxnSpPr>
          <p:spPr>
            <a:xfrm rot="5400000" flipV="1">
              <a:off x="3233904" y="4744083"/>
              <a:ext cx="752973" cy="163211"/>
            </a:xfrm>
            <a:prstGeom prst="bentConnector3">
              <a:avLst>
                <a:gd name="adj1" fmla="val 99346"/>
              </a:avLst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angular 28">
              <a:extLst>
                <a:ext uri="{FF2B5EF4-FFF2-40B4-BE49-F238E27FC236}">
                  <a16:creationId xmlns:a16="http://schemas.microsoft.com/office/drawing/2014/main" id="{B68C6283-62F6-2CF8-6E45-31D79D73CF2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248767" y="4053643"/>
              <a:ext cx="714246" cy="163211"/>
            </a:xfrm>
            <a:prstGeom prst="bentConnector2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ounded Rectangle 4">
            <a:extLst>
              <a:ext uri="{FF2B5EF4-FFF2-40B4-BE49-F238E27FC236}">
                <a16:creationId xmlns:a16="http://schemas.microsoft.com/office/drawing/2014/main" id="{BBAAE93B-EC69-D373-CC7B-4B2B14B51445}"/>
              </a:ext>
            </a:extLst>
          </p:cNvPr>
          <p:cNvSpPr/>
          <p:nvPr/>
        </p:nvSpPr>
        <p:spPr>
          <a:xfrm>
            <a:off x="1682069" y="3825240"/>
            <a:ext cx="1059609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2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AS" sz="900" dirty="0">
                <a:solidFill>
                  <a:srgbClr val="FFFFFF"/>
                </a:solidFill>
                <a:latin typeface="Lato Regular"/>
                <a:cs typeface="Lato Regular"/>
              </a:rPr>
              <a:t>Vader</a:t>
            </a:r>
            <a:endParaRPr lang="en-US" sz="900" dirty="0">
              <a:solidFill>
                <a:srgbClr val="FFFFFF"/>
              </a:solidFill>
              <a:latin typeface="Lato Regular"/>
              <a:cs typeface="Lato Regular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8C5C245-F5A1-6D66-CFB8-6ADC765E849E}"/>
              </a:ext>
            </a:extLst>
          </p:cNvPr>
          <p:cNvGrpSpPr/>
          <p:nvPr/>
        </p:nvGrpSpPr>
        <p:grpSpPr>
          <a:xfrm>
            <a:off x="4389980" y="676987"/>
            <a:ext cx="4686186" cy="2380783"/>
            <a:chOff x="4389980" y="676987"/>
            <a:chExt cx="4686186" cy="2380783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DA66601-AFD9-7DE2-7CC9-37007C0E3900}"/>
                </a:ext>
              </a:extLst>
            </p:cNvPr>
            <p:cNvSpPr txBox="1"/>
            <p:nvPr/>
          </p:nvSpPr>
          <p:spPr>
            <a:xfrm>
              <a:off x="6284727" y="676987"/>
              <a:ext cx="890737" cy="369332"/>
            </a:xfrm>
            <a:prstGeom prst="rect">
              <a:avLst/>
            </a:prstGeom>
            <a:noFill/>
            <a:ln>
              <a:solidFill>
                <a:srgbClr val="F9863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S" dirty="0">
                  <a:solidFill>
                    <a:schemeClr val="bg1"/>
                  </a:solidFill>
                </a:rPr>
                <a:t>Biden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A934F4D5-A40D-88D3-262D-66F9F01F838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89980" y="1234550"/>
              <a:ext cx="4686186" cy="1823220"/>
            </a:xfrm>
            <a:prstGeom prst="rect">
              <a:avLst/>
            </a:prstGeom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09915F0-D302-F502-7526-0AC04429B253}"/>
              </a:ext>
            </a:extLst>
          </p:cNvPr>
          <p:cNvGrpSpPr/>
          <p:nvPr/>
        </p:nvGrpSpPr>
        <p:grpSpPr>
          <a:xfrm>
            <a:off x="4389980" y="3186731"/>
            <a:ext cx="4686186" cy="2505276"/>
            <a:chOff x="4389980" y="3186731"/>
            <a:chExt cx="4686186" cy="250527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1B5773E-DF6C-9610-C793-F128440AC9C0}"/>
                </a:ext>
              </a:extLst>
            </p:cNvPr>
            <p:cNvSpPr txBox="1"/>
            <p:nvPr/>
          </p:nvSpPr>
          <p:spPr>
            <a:xfrm>
              <a:off x="6284728" y="3186731"/>
              <a:ext cx="890737" cy="369332"/>
            </a:xfrm>
            <a:prstGeom prst="rect">
              <a:avLst/>
            </a:prstGeom>
            <a:noFill/>
            <a:ln>
              <a:solidFill>
                <a:srgbClr val="F9863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S" dirty="0">
                  <a:solidFill>
                    <a:schemeClr val="bg1"/>
                  </a:solidFill>
                </a:rPr>
                <a:t>Trump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A591DFAC-F4D5-547A-5FDE-4A1BB1E00D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89980" y="3696718"/>
              <a:ext cx="4686186" cy="1995289"/>
            </a:xfrm>
            <a:prstGeom prst="rect">
              <a:avLst/>
            </a:prstGeom>
          </p:spPr>
        </p:pic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BBF362B7-A5E9-D954-5401-E585FEBBA102}"/>
              </a:ext>
            </a:extLst>
          </p:cNvPr>
          <p:cNvSpPr txBox="1"/>
          <p:nvPr/>
        </p:nvSpPr>
        <p:spPr>
          <a:xfrm>
            <a:off x="346129" y="6138775"/>
            <a:ext cx="87978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Calderon, Pio. “VADER Sentiment Analysis Explained.” Medium, 31 Mar. 2018, https://medium.com/@piocalderon/vader-sentiment-analysis-explained-f1c4f9101cd9.</a:t>
            </a:r>
          </a:p>
        </p:txBody>
      </p:sp>
    </p:spTree>
    <p:extLst>
      <p:ext uri="{BB962C8B-B14F-4D97-AF65-F5344CB8AC3E}">
        <p14:creationId xmlns:p14="http://schemas.microsoft.com/office/powerpoint/2010/main" val="73434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52" grpId="0" animBg="1"/>
      <p:bldP spid="61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Marcador de imagen 41"/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19418"/>
          <a:stretch>
            <a:fillRect/>
          </a:stretch>
        </p:blipFill>
        <p:spPr>
          <a:ln>
            <a:noFill/>
          </a:ln>
        </p:spPr>
      </p:pic>
      <p:sp>
        <p:nvSpPr>
          <p:cNvPr id="8" name="Rectángulo 7"/>
          <p:cNvSpPr/>
          <p:nvPr/>
        </p:nvSpPr>
        <p:spPr>
          <a:xfrm>
            <a:off x="0" y="-15861"/>
            <a:ext cx="9152199" cy="6828972"/>
          </a:xfrm>
          <a:prstGeom prst="rect">
            <a:avLst/>
          </a:prstGeom>
          <a:solidFill>
            <a:schemeClr val="tx1">
              <a:alpha val="78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55" name="Rounded Rectangle 20"/>
          <p:cNvSpPr/>
          <p:nvPr/>
        </p:nvSpPr>
        <p:spPr>
          <a:xfrm>
            <a:off x="2474837" y="842297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Cleaning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7" name="Rounded Rectangle 20"/>
          <p:cNvSpPr/>
          <p:nvPr/>
        </p:nvSpPr>
        <p:spPr>
          <a:xfrm>
            <a:off x="2474837" y="1531913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Mapping 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9" name="Rounded Rectangle 20"/>
          <p:cNvSpPr/>
          <p:nvPr/>
        </p:nvSpPr>
        <p:spPr>
          <a:xfrm>
            <a:off x="2474837" y="2146160"/>
            <a:ext cx="890737" cy="43868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Lato" charset="0"/>
                <a:ea typeface="Lato" charset="0"/>
                <a:cs typeface="Lato" charset="0"/>
              </a:rPr>
              <a:t>Separate</a:t>
            </a:r>
            <a:r>
              <a:rPr lang="en-AS" sz="900" dirty="0">
                <a:latin typeface="Lato" charset="0"/>
                <a:ea typeface="Lato" charset="0"/>
                <a:cs typeface="Lato" charset="0"/>
              </a:rPr>
              <a:t> Data</a:t>
            </a:r>
            <a:endParaRPr lang="en-US" sz="9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5" name="Rectángulo redondeado 24"/>
          <p:cNvSpPr/>
          <p:nvPr/>
        </p:nvSpPr>
        <p:spPr>
          <a:xfrm flipV="1">
            <a:off x="3945664" y="439200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F58445A-8C17-DCC4-E49B-73CCB127F0DB}"/>
              </a:ext>
            </a:extLst>
          </p:cNvPr>
          <p:cNvSpPr txBox="1"/>
          <p:nvPr/>
        </p:nvSpPr>
        <p:spPr>
          <a:xfrm>
            <a:off x="5840412" y="480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33C504B-7A99-C63E-87C5-5F6BAC30E77F}"/>
              </a:ext>
            </a:extLst>
          </p:cNvPr>
          <p:cNvGrpSpPr/>
          <p:nvPr/>
        </p:nvGrpSpPr>
        <p:grpSpPr>
          <a:xfrm>
            <a:off x="374938" y="951785"/>
            <a:ext cx="2017197" cy="2227499"/>
            <a:chOff x="374938" y="951785"/>
            <a:chExt cx="2017197" cy="2227499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9E9C5B0-B0D3-C680-E979-2F2EBA4484CA}"/>
                </a:ext>
              </a:extLst>
            </p:cNvPr>
            <p:cNvGrpSpPr/>
            <p:nvPr/>
          </p:nvGrpSpPr>
          <p:grpSpPr>
            <a:xfrm>
              <a:off x="374938" y="1910155"/>
              <a:ext cx="1836937" cy="310711"/>
              <a:chOff x="365413" y="1595830"/>
              <a:chExt cx="1836937" cy="310711"/>
            </a:xfrm>
          </p:grpSpPr>
          <p:sp>
            <p:nvSpPr>
              <p:cNvPr id="49" name="Rounded Rectangle 20"/>
              <p:cNvSpPr/>
              <p:nvPr/>
            </p:nvSpPr>
            <p:spPr>
              <a:xfrm>
                <a:off x="365413" y="1595830"/>
                <a:ext cx="1423684" cy="310711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accent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AS" sz="1200" dirty="0">
                    <a:latin typeface="Lato" charset="0"/>
                    <a:ea typeface="Lato" charset="0"/>
                    <a:cs typeface="Lato" charset="0"/>
                  </a:rPr>
                  <a:t>Recollected data</a:t>
                </a:r>
                <a:endParaRPr lang="en-US" sz="1200" dirty="0">
                  <a:latin typeface="Lato" charset="0"/>
                  <a:ea typeface="Lato" charset="0"/>
                  <a:cs typeface="Lato" charset="0"/>
                </a:endParaRPr>
              </a:p>
            </p:txBody>
          </p:sp>
          <p:cxnSp>
            <p:nvCxnSpPr>
              <p:cNvPr id="9" name="Conector angular 8"/>
              <p:cNvCxnSpPr>
                <a:cxnSpLocks/>
              </p:cNvCxnSpPr>
              <p:nvPr/>
            </p:nvCxnSpPr>
            <p:spPr>
              <a:xfrm>
                <a:off x="1789097" y="1748145"/>
                <a:ext cx="413253" cy="2"/>
              </a:xfrm>
              <a:prstGeom prst="bentConnector3">
                <a:avLst>
                  <a:gd name="adj1" fmla="val 44296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044619D-4299-6420-347D-3CC760521556}"/>
                </a:ext>
              </a:extLst>
            </p:cNvPr>
            <p:cNvGrpSpPr/>
            <p:nvPr/>
          </p:nvGrpSpPr>
          <p:grpSpPr>
            <a:xfrm>
              <a:off x="2228907" y="951785"/>
              <a:ext cx="163228" cy="2227499"/>
              <a:chOff x="2228907" y="951785"/>
              <a:chExt cx="163228" cy="2227499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00907171-B05F-FDA8-3934-A0858C8DE230}"/>
                  </a:ext>
                </a:extLst>
              </p:cNvPr>
              <p:cNvGrpSpPr/>
              <p:nvPr/>
            </p:nvGrpSpPr>
            <p:grpSpPr>
              <a:xfrm>
                <a:off x="2228907" y="956717"/>
                <a:ext cx="163228" cy="2222567"/>
                <a:chOff x="2228907" y="956717"/>
                <a:chExt cx="163228" cy="2222567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B67317C3-AE5D-7D55-DB43-821543557D76}"/>
                    </a:ext>
                  </a:extLst>
                </p:cNvPr>
                <p:cNvGrpSpPr/>
                <p:nvPr/>
              </p:nvGrpSpPr>
              <p:grpSpPr>
                <a:xfrm>
                  <a:off x="2228907" y="1681054"/>
                  <a:ext cx="163211" cy="1498230"/>
                  <a:chOff x="2222280" y="3109102"/>
                  <a:chExt cx="163211" cy="1498230"/>
                </a:xfrm>
              </p:grpSpPr>
              <p:cxnSp>
                <p:nvCxnSpPr>
                  <p:cNvPr id="28" name="Conector angular 27"/>
                  <p:cNvCxnSpPr/>
                  <p:nvPr/>
                </p:nvCxnSpPr>
                <p:spPr>
                  <a:xfrm rot="5400000" flipV="1">
                    <a:off x="1927399" y="3403983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Conector angular 27">
                    <a:extLst>
                      <a:ext uri="{FF2B5EF4-FFF2-40B4-BE49-F238E27FC236}">
                        <a16:creationId xmlns:a16="http://schemas.microsoft.com/office/drawing/2014/main" id="{F0AEEA31-4C3F-FB2E-DDAE-B8E6BBDA0E3C}"/>
                      </a:ext>
                    </a:extLst>
                  </p:cNvPr>
                  <p:cNvCxnSpPr/>
                  <p:nvPr/>
                </p:nvCxnSpPr>
                <p:spPr>
                  <a:xfrm rot="5400000" flipV="1">
                    <a:off x="1927399" y="4149240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7" name="Conector angular 27">
                  <a:extLst>
                    <a:ext uri="{FF2B5EF4-FFF2-40B4-BE49-F238E27FC236}">
                      <a16:creationId xmlns:a16="http://schemas.microsoft.com/office/drawing/2014/main" id="{1989062C-B440-E6EF-A42D-0CBDB7BF48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1934043" y="1251598"/>
                  <a:ext cx="752973" cy="163211"/>
                </a:xfrm>
                <a:prstGeom prst="bentConnector3">
                  <a:avLst>
                    <a:gd name="adj1" fmla="val 99346"/>
                  </a:avLst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3" name="Conector angular 8">
                <a:extLst>
                  <a:ext uri="{FF2B5EF4-FFF2-40B4-BE49-F238E27FC236}">
                    <a16:creationId xmlns:a16="http://schemas.microsoft.com/office/drawing/2014/main" id="{218D15AE-B7C4-729B-4C53-D426A8B072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28924" y="951785"/>
                <a:ext cx="163211" cy="4932"/>
              </a:xfrm>
              <a:prstGeom prst="bentConnector3">
                <a:avLst>
                  <a:gd name="adj1" fmla="val 50000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1E0B94-AFD9-848B-8497-58C2A66ECE33}"/>
              </a:ext>
            </a:extLst>
          </p:cNvPr>
          <p:cNvSpPr txBox="1"/>
          <p:nvPr/>
        </p:nvSpPr>
        <p:spPr>
          <a:xfrm>
            <a:off x="4129668" y="180975"/>
            <a:ext cx="18954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</a:t>
            </a:r>
          </a:p>
        </p:txBody>
      </p:sp>
      <p:sp>
        <p:nvSpPr>
          <p:cNvPr id="33" name="Rounded Rectangle 20">
            <a:extLst>
              <a:ext uri="{FF2B5EF4-FFF2-40B4-BE49-F238E27FC236}">
                <a16:creationId xmlns:a16="http://schemas.microsoft.com/office/drawing/2014/main" id="{A4B624D2-314D-4EC5-DF0D-865ABFA9ECBE}"/>
              </a:ext>
            </a:extLst>
          </p:cNvPr>
          <p:cNvSpPr/>
          <p:nvPr/>
        </p:nvSpPr>
        <p:spPr>
          <a:xfrm>
            <a:off x="2474836" y="2959942"/>
            <a:ext cx="890737" cy="438683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000" dirty="0">
                <a:latin typeface="Lato" charset="0"/>
                <a:ea typeface="Lato" charset="0"/>
                <a:cs typeface="Lato" charset="0"/>
              </a:rPr>
              <a:t>Sentiment Analysis</a:t>
            </a:r>
            <a:endParaRPr lang="en-US" sz="1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B1E845F-1F8B-565C-287A-00E74EA52DF4}"/>
              </a:ext>
            </a:extLst>
          </p:cNvPr>
          <p:cNvCxnSpPr>
            <a:stCxn id="33" idx="2"/>
          </p:cNvCxnSpPr>
          <p:nvPr/>
        </p:nvCxnSpPr>
        <p:spPr>
          <a:xfrm flipH="1">
            <a:off x="2920204" y="3398625"/>
            <a:ext cx="1" cy="2589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D112-F517-D3B6-57A2-5DBE60C39782}"/>
              </a:ext>
            </a:extLst>
          </p:cNvPr>
          <p:cNvGrpSpPr/>
          <p:nvPr/>
        </p:nvGrpSpPr>
        <p:grpSpPr>
          <a:xfrm rot="5400000">
            <a:off x="2840043" y="3029432"/>
            <a:ext cx="167712" cy="1424049"/>
            <a:chOff x="3524284" y="3778126"/>
            <a:chExt cx="167712" cy="1424049"/>
          </a:xfrm>
        </p:grpSpPr>
        <p:cxnSp>
          <p:nvCxnSpPr>
            <p:cNvPr id="48" name="Conector angular 27">
              <a:extLst>
                <a:ext uri="{FF2B5EF4-FFF2-40B4-BE49-F238E27FC236}">
                  <a16:creationId xmlns:a16="http://schemas.microsoft.com/office/drawing/2014/main" id="{8C9B5EB2-0ED8-FD8B-0EDB-7CA383B419FE}"/>
                </a:ext>
              </a:extLst>
            </p:cNvPr>
            <p:cNvCxnSpPr/>
            <p:nvPr/>
          </p:nvCxnSpPr>
          <p:spPr>
            <a:xfrm rot="5400000" flipV="1">
              <a:off x="3233904" y="4744083"/>
              <a:ext cx="752973" cy="163211"/>
            </a:xfrm>
            <a:prstGeom prst="bentConnector3">
              <a:avLst>
                <a:gd name="adj1" fmla="val 99346"/>
              </a:avLst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angular 28">
              <a:extLst>
                <a:ext uri="{FF2B5EF4-FFF2-40B4-BE49-F238E27FC236}">
                  <a16:creationId xmlns:a16="http://schemas.microsoft.com/office/drawing/2014/main" id="{B68C6283-62F6-2CF8-6E45-31D79D73CF2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248767" y="4053643"/>
              <a:ext cx="714246" cy="163211"/>
            </a:xfrm>
            <a:prstGeom prst="bentConnector2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ounded Rectangle 4">
            <a:extLst>
              <a:ext uri="{FF2B5EF4-FFF2-40B4-BE49-F238E27FC236}">
                <a16:creationId xmlns:a16="http://schemas.microsoft.com/office/drawing/2014/main" id="{BBAAE93B-EC69-D373-CC7B-4B2B14B51445}"/>
              </a:ext>
            </a:extLst>
          </p:cNvPr>
          <p:cNvSpPr/>
          <p:nvPr/>
        </p:nvSpPr>
        <p:spPr>
          <a:xfrm>
            <a:off x="1682069" y="3825240"/>
            <a:ext cx="1059609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2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AS" sz="900" dirty="0">
                <a:solidFill>
                  <a:srgbClr val="FFFFFF"/>
                </a:solidFill>
                <a:latin typeface="Lato Regular"/>
                <a:cs typeface="Lato Regular"/>
              </a:rPr>
              <a:t>Vader</a:t>
            </a:r>
            <a:endParaRPr lang="en-US" sz="900" dirty="0">
              <a:solidFill>
                <a:srgbClr val="FFFFFF"/>
              </a:solidFill>
              <a:latin typeface="Lato Regular"/>
              <a:cs typeface="Lato Regular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3DB0F8C-8BC8-ECBB-69B1-C65820365608}"/>
              </a:ext>
            </a:extLst>
          </p:cNvPr>
          <p:cNvGrpSpPr/>
          <p:nvPr/>
        </p:nvGrpSpPr>
        <p:grpSpPr>
          <a:xfrm>
            <a:off x="3815638" y="591669"/>
            <a:ext cx="2439147" cy="4102248"/>
            <a:chOff x="3815638" y="591669"/>
            <a:chExt cx="2439147" cy="410224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6AAFD11-15D9-EDA6-DC21-3709302ED9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15638" y="1048452"/>
              <a:ext cx="2439147" cy="3645465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D8101BD-28AC-7DEF-5C5D-AD6142EB2B29}"/>
                </a:ext>
              </a:extLst>
            </p:cNvPr>
            <p:cNvSpPr txBox="1"/>
            <p:nvPr/>
          </p:nvSpPr>
          <p:spPr>
            <a:xfrm>
              <a:off x="4520117" y="591669"/>
              <a:ext cx="890737" cy="369332"/>
            </a:xfrm>
            <a:prstGeom prst="rect">
              <a:avLst/>
            </a:prstGeom>
            <a:noFill/>
            <a:ln>
              <a:solidFill>
                <a:srgbClr val="F9863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S" dirty="0">
                  <a:solidFill>
                    <a:schemeClr val="bg1"/>
                  </a:solidFill>
                </a:rPr>
                <a:t>Trump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0D8A158-7967-901F-4E4F-BBE2F19E414B}"/>
              </a:ext>
            </a:extLst>
          </p:cNvPr>
          <p:cNvGrpSpPr/>
          <p:nvPr/>
        </p:nvGrpSpPr>
        <p:grpSpPr>
          <a:xfrm>
            <a:off x="6478632" y="628320"/>
            <a:ext cx="2441520" cy="4065596"/>
            <a:chOff x="6478632" y="628320"/>
            <a:chExt cx="2441520" cy="406559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C70C252-5BF4-B4EF-52A3-46DB77352DAD}"/>
                </a:ext>
              </a:extLst>
            </p:cNvPr>
            <p:cNvSpPr txBox="1"/>
            <p:nvPr/>
          </p:nvSpPr>
          <p:spPr>
            <a:xfrm>
              <a:off x="7169729" y="628320"/>
              <a:ext cx="890737" cy="369332"/>
            </a:xfrm>
            <a:prstGeom prst="rect">
              <a:avLst/>
            </a:prstGeom>
            <a:noFill/>
            <a:ln>
              <a:solidFill>
                <a:srgbClr val="F9863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S" dirty="0">
                  <a:solidFill>
                    <a:schemeClr val="bg1"/>
                  </a:solidFill>
                </a:rPr>
                <a:t>Biden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6C117A9-04D6-2EBB-87FE-E4E95F1D37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78632" y="1048451"/>
              <a:ext cx="2441520" cy="3645465"/>
            </a:xfrm>
            <a:prstGeom prst="rect">
              <a:avLst/>
            </a:prstGeom>
          </p:spPr>
        </p:pic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B3DD206-2C42-527F-CD4A-35C1184A0853}"/>
              </a:ext>
            </a:extLst>
          </p:cNvPr>
          <p:cNvSpPr txBox="1"/>
          <p:nvPr/>
        </p:nvSpPr>
        <p:spPr>
          <a:xfrm>
            <a:off x="346129" y="6138775"/>
            <a:ext cx="87978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Calderon, Pio. “VADER Sentiment Analysis Explained.” Medium, 31 Mar. 2018, https://medium.com/@piocalderon/vader-sentiment-analysis-explained-f1c4f9101cd9.</a:t>
            </a:r>
          </a:p>
        </p:txBody>
      </p:sp>
    </p:spTree>
    <p:extLst>
      <p:ext uri="{BB962C8B-B14F-4D97-AF65-F5344CB8AC3E}">
        <p14:creationId xmlns:p14="http://schemas.microsoft.com/office/powerpoint/2010/main" val="124683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Marcador de imagen 41"/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19418"/>
          <a:stretch>
            <a:fillRect/>
          </a:stretch>
        </p:blipFill>
        <p:spPr>
          <a:ln>
            <a:noFill/>
          </a:ln>
        </p:spPr>
      </p:pic>
      <p:sp>
        <p:nvSpPr>
          <p:cNvPr id="8" name="Rectángulo 7"/>
          <p:cNvSpPr/>
          <p:nvPr/>
        </p:nvSpPr>
        <p:spPr>
          <a:xfrm>
            <a:off x="-8200" y="-41387"/>
            <a:ext cx="9152199" cy="6828972"/>
          </a:xfrm>
          <a:prstGeom prst="rect">
            <a:avLst/>
          </a:prstGeom>
          <a:solidFill>
            <a:schemeClr val="tx1">
              <a:alpha val="78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55" name="Rounded Rectangle 20"/>
          <p:cNvSpPr/>
          <p:nvPr/>
        </p:nvSpPr>
        <p:spPr>
          <a:xfrm>
            <a:off x="2474837" y="842297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Cleaning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7" name="Rounded Rectangle 20"/>
          <p:cNvSpPr/>
          <p:nvPr/>
        </p:nvSpPr>
        <p:spPr>
          <a:xfrm>
            <a:off x="2474837" y="1531913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Mapping 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9" name="Rounded Rectangle 20"/>
          <p:cNvSpPr/>
          <p:nvPr/>
        </p:nvSpPr>
        <p:spPr>
          <a:xfrm>
            <a:off x="2474837" y="2146160"/>
            <a:ext cx="890737" cy="43868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Lato" charset="0"/>
                <a:ea typeface="Lato" charset="0"/>
                <a:cs typeface="Lato" charset="0"/>
              </a:rPr>
              <a:t>Separate</a:t>
            </a:r>
            <a:r>
              <a:rPr lang="en-AS" sz="900" dirty="0">
                <a:latin typeface="Lato" charset="0"/>
                <a:ea typeface="Lato" charset="0"/>
                <a:cs typeface="Lato" charset="0"/>
              </a:rPr>
              <a:t> Data</a:t>
            </a:r>
            <a:endParaRPr lang="en-US" sz="9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5" name="Rectángulo redondeado 24"/>
          <p:cNvSpPr/>
          <p:nvPr/>
        </p:nvSpPr>
        <p:spPr>
          <a:xfrm flipV="1">
            <a:off x="3945664" y="439200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F58445A-8C17-DCC4-E49B-73CCB127F0DB}"/>
              </a:ext>
            </a:extLst>
          </p:cNvPr>
          <p:cNvSpPr txBox="1"/>
          <p:nvPr/>
        </p:nvSpPr>
        <p:spPr>
          <a:xfrm>
            <a:off x="5840412" y="480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33C504B-7A99-C63E-87C5-5F6BAC30E77F}"/>
              </a:ext>
            </a:extLst>
          </p:cNvPr>
          <p:cNvGrpSpPr/>
          <p:nvPr/>
        </p:nvGrpSpPr>
        <p:grpSpPr>
          <a:xfrm>
            <a:off x="374938" y="951785"/>
            <a:ext cx="2017197" cy="2227499"/>
            <a:chOff x="374938" y="951785"/>
            <a:chExt cx="2017197" cy="2227499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9E9C5B0-B0D3-C680-E979-2F2EBA4484CA}"/>
                </a:ext>
              </a:extLst>
            </p:cNvPr>
            <p:cNvGrpSpPr/>
            <p:nvPr/>
          </p:nvGrpSpPr>
          <p:grpSpPr>
            <a:xfrm>
              <a:off x="374938" y="1910155"/>
              <a:ext cx="1836937" cy="310711"/>
              <a:chOff x="365413" y="1595830"/>
              <a:chExt cx="1836937" cy="310711"/>
            </a:xfrm>
          </p:grpSpPr>
          <p:sp>
            <p:nvSpPr>
              <p:cNvPr id="49" name="Rounded Rectangle 20"/>
              <p:cNvSpPr/>
              <p:nvPr/>
            </p:nvSpPr>
            <p:spPr>
              <a:xfrm>
                <a:off x="365413" y="1595830"/>
                <a:ext cx="1423684" cy="310711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accent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AS" sz="1200" dirty="0">
                    <a:latin typeface="Lato" charset="0"/>
                    <a:ea typeface="Lato" charset="0"/>
                    <a:cs typeface="Lato" charset="0"/>
                  </a:rPr>
                  <a:t>Recollected data</a:t>
                </a:r>
                <a:endParaRPr lang="en-US" sz="1200" dirty="0">
                  <a:latin typeface="Lato" charset="0"/>
                  <a:ea typeface="Lato" charset="0"/>
                  <a:cs typeface="Lato" charset="0"/>
                </a:endParaRPr>
              </a:p>
            </p:txBody>
          </p:sp>
          <p:cxnSp>
            <p:nvCxnSpPr>
              <p:cNvPr id="9" name="Conector angular 8"/>
              <p:cNvCxnSpPr>
                <a:cxnSpLocks/>
              </p:cNvCxnSpPr>
              <p:nvPr/>
            </p:nvCxnSpPr>
            <p:spPr>
              <a:xfrm>
                <a:off x="1789097" y="1748145"/>
                <a:ext cx="413253" cy="2"/>
              </a:xfrm>
              <a:prstGeom prst="bentConnector3">
                <a:avLst>
                  <a:gd name="adj1" fmla="val 44296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044619D-4299-6420-347D-3CC760521556}"/>
                </a:ext>
              </a:extLst>
            </p:cNvPr>
            <p:cNvGrpSpPr/>
            <p:nvPr/>
          </p:nvGrpSpPr>
          <p:grpSpPr>
            <a:xfrm>
              <a:off x="2228907" y="951785"/>
              <a:ext cx="163228" cy="2227499"/>
              <a:chOff x="2228907" y="951785"/>
              <a:chExt cx="163228" cy="2227499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00907171-B05F-FDA8-3934-A0858C8DE230}"/>
                  </a:ext>
                </a:extLst>
              </p:cNvPr>
              <p:cNvGrpSpPr/>
              <p:nvPr/>
            </p:nvGrpSpPr>
            <p:grpSpPr>
              <a:xfrm>
                <a:off x="2228907" y="956717"/>
                <a:ext cx="163228" cy="2222567"/>
                <a:chOff x="2228907" y="956717"/>
                <a:chExt cx="163228" cy="2222567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B67317C3-AE5D-7D55-DB43-821543557D76}"/>
                    </a:ext>
                  </a:extLst>
                </p:cNvPr>
                <p:cNvGrpSpPr/>
                <p:nvPr/>
              </p:nvGrpSpPr>
              <p:grpSpPr>
                <a:xfrm>
                  <a:off x="2228907" y="1681054"/>
                  <a:ext cx="163211" cy="1498230"/>
                  <a:chOff x="2222280" y="3109102"/>
                  <a:chExt cx="163211" cy="1498230"/>
                </a:xfrm>
              </p:grpSpPr>
              <p:cxnSp>
                <p:nvCxnSpPr>
                  <p:cNvPr id="28" name="Conector angular 27"/>
                  <p:cNvCxnSpPr/>
                  <p:nvPr/>
                </p:nvCxnSpPr>
                <p:spPr>
                  <a:xfrm rot="5400000" flipV="1">
                    <a:off x="1927399" y="3403983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Conector angular 27">
                    <a:extLst>
                      <a:ext uri="{FF2B5EF4-FFF2-40B4-BE49-F238E27FC236}">
                        <a16:creationId xmlns:a16="http://schemas.microsoft.com/office/drawing/2014/main" id="{F0AEEA31-4C3F-FB2E-DDAE-B8E6BBDA0E3C}"/>
                      </a:ext>
                    </a:extLst>
                  </p:cNvPr>
                  <p:cNvCxnSpPr/>
                  <p:nvPr/>
                </p:nvCxnSpPr>
                <p:spPr>
                  <a:xfrm rot="5400000" flipV="1">
                    <a:off x="1927399" y="4149240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7" name="Conector angular 27">
                  <a:extLst>
                    <a:ext uri="{FF2B5EF4-FFF2-40B4-BE49-F238E27FC236}">
                      <a16:creationId xmlns:a16="http://schemas.microsoft.com/office/drawing/2014/main" id="{1989062C-B440-E6EF-A42D-0CBDB7BF48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1934043" y="1251598"/>
                  <a:ext cx="752973" cy="163211"/>
                </a:xfrm>
                <a:prstGeom prst="bentConnector3">
                  <a:avLst>
                    <a:gd name="adj1" fmla="val 99346"/>
                  </a:avLst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3" name="Conector angular 8">
                <a:extLst>
                  <a:ext uri="{FF2B5EF4-FFF2-40B4-BE49-F238E27FC236}">
                    <a16:creationId xmlns:a16="http://schemas.microsoft.com/office/drawing/2014/main" id="{218D15AE-B7C4-729B-4C53-D426A8B072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28924" y="951785"/>
                <a:ext cx="163211" cy="4932"/>
              </a:xfrm>
              <a:prstGeom prst="bentConnector3">
                <a:avLst>
                  <a:gd name="adj1" fmla="val 50000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1E0B94-AFD9-848B-8497-58C2A66ECE33}"/>
              </a:ext>
            </a:extLst>
          </p:cNvPr>
          <p:cNvSpPr txBox="1"/>
          <p:nvPr/>
        </p:nvSpPr>
        <p:spPr>
          <a:xfrm>
            <a:off x="4129668" y="180975"/>
            <a:ext cx="18954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</a:t>
            </a:r>
          </a:p>
        </p:txBody>
      </p:sp>
      <p:sp>
        <p:nvSpPr>
          <p:cNvPr id="33" name="Rounded Rectangle 20">
            <a:extLst>
              <a:ext uri="{FF2B5EF4-FFF2-40B4-BE49-F238E27FC236}">
                <a16:creationId xmlns:a16="http://schemas.microsoft.com/office/drawing/2014/main" id="{A4B624D2-314D-4EC5-DF0D-865ABFA9ECBE}"/>
              </a:ext>
            </a:extLst>
          </p:cNvPr>
          <p:cNvSpPr/>
          <p:nvPr/>
        </p:nvSpPr>
        <p:spPr>
          <a:xfrm>
            <a:off x="2474836" y="2959942"/>
            <a:ext cx="890737" cy="438683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000" dirty="0">
                <a:latin typeface="Lato" charset="0"/>
                <a:ea typeface="Lato" charset="0"/>
                <a:cs typeface="Lato" charset="0"/>
              </a:rPr>
              <a:t>Sentiment Analysis</a:t>
            </a:r>
            <a:endParaRPr lang="en-US" sz="1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B1E845F-1F8B-565C-287A-00E74EA52DF4}"/>
              </a:ext>
            </a:extLst>
          </p:cNvPr>
          <p:cNvCxnSpPr>
            <a:stCxn id="33" idx="2"/>
          </p:cNvCxnSpPr>
          <p:nvPr/>
        </p:nvCxnSpPr>
        <p:spPr>
          <a:xfrm flipH="1">
            <a:off x="2920204" y="3398625"/>
            <a:ext cx="1" cy="2589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D112-F517-D3B6-57A2-5DBE60C39782}"/>
              </a:ext>
            </a:extLst>
          </p:cNvPr>
          <p:cNvGrpSpPr/>
          <p:nvPr/>
        </p:nvGrpSpPr>
        <p:grpSpPr>
          <a:xfrm rot="5400000">
            <a:off x="2840043" y="3029432"/>
            <a:ext cx="167712" cy="1424049"/>
            <a:chOff x="3524284" y="3778126"/>
            <a:chExt cx="167712" cy="1424049"/>
          </a:xfrm>
        </p:grpSpPr>
        <p:cxnSp>
          <p:nvCxnSpPr>
            <p:cNvPr id="48" name="Conector angular 27">
              <a:extLst>
                <a:ext uri="{FF2B5EF4-FFF2-40B4-BE49-F238E27FC236}">
                  <a16:creationId xmlns:a16="http://schemas.microsoft.com/office/drawing/2014/main" id="{8C9B5EB2-0ED8-FD8B-0EDB-7CA383B419FE}"/>
                </a:ext>
              </a:extLst>
            </p:cNvPr>
            <p:cNvCxnSpPr/>
            <p:nvPr/>
          </p:nvCxnSpPr>
          <p:spPr>
            <a:xfrm rot="5400000" flipV="1">
              <a:off x="3233904" y="4744083"/>
              <a:ext cx="752973" cy="163211"/>
            </a:xfrm>
            <a:prstGeom prst="bentConnector3">
              <a:avLst>
                <a:gd name="adj1" fmla="val 99346"/>
              </a:avLst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angular 28">
              <a:extLst>
                <a:ext uri="{FF2B5EF4-FFF2-40B4-BE49-F238E27FC236}">
                  <a16:creationId xmlns:a16="http://schemas.microsoft.com/office/drawing/2014/main" id="{B68C6283-62F6-2CF8-6E45-31D79D73CF2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248767" y="4053643"/>
              <a:ext cx="714246" cy="163211"/>
            </a:xfrm>
            <a:prstGeom prst="bentConnector2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ounded Rectangle 4">
            <a:extLst>
              <a:ext uri="{FF2B5EF4-FFF2-40B4-BE49-F238E27FC236}">
                <a16:creationId xmlns:a16="http://schemas.microsoft.com/office/drawing/2014/main" id="{BBAAE93B-EC69-D373-CC7B-4B2B14B51445}"/>
              </a:ext>
            </a:extLst>
          </p:cNvPr>
          <p:cNvSpPr/>
          <p:nvPr/>
        </p:nvSpPr>
        <p:spPr>
          <a:xfrm>
            <a:off x="1682069" y="3825240"/>
            <a:ext cx="1059609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2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AS" sz="900" dirty="0">
                <a:solidFill>
                  <a:srgbClr val="FFFFFF"/>
                </a:solidFill>
                <a:latin typeface="Lato Regular"/>
                <a:cs typeface="Lato Regular"/>
              </a:rPr>
              <a:t>Vader</a:t>
            </a:r>
            <a:endParaRPr lang="en-US" sz="900" dirty="0">
              <a:solidFill>
                <a:srgbClr val="FFFFFF"/>
              </a:solidFill>
              <a:latin typeface="Lato Regular"/>
              <a:cs typeface="Lato Regular"/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BA80F0AC-F8AF-C658-2F70-914ADEB7162A}"/>
              </a:ext>
            </a:extLst>
          </p:cNvPr>
          <p:cNvSpPr/>
          <p:nvPr/>
        </p:nvSpPr>
        <p:spPr>
          <a:xfrm>
            <a:off x="3073819" y="3834859"/>
            <a:ext cx="1248328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4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AS" sz="900" dirty="0">
                <a:solidFill>
                  <a:srgbClr val="FFFFFF"/>
                </a:solidFill>
                <a:latin typeface="Lato Regular"/>
                <a:cs typeface="Lato Regular"/>
              </a:rPr>
              <a:t>Text Blob</a:t>
            </a:r>
            <a:endParaRPr lang="en-US" sz="900" dirty="0">
              <a:solidFill>
                <a:srgbClr val="FFFFFF"/>
              </a:solidFill>
              <a:latin typeface="Lato Regular"/>
              <a:cs typeface="Lato Regular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E920475-EFD8-6747-1855-620239370A50}"/>
              </a:ext>
            </a:extLst>
          </p:cNvPr>
          <p:cNvSpPr txBox="1"/>
          <p:nvPr/>
        </p:nvSpPr>
        <p:spPr>
          <a:xfrm>
            <a:off x="374938" y="6129913"/>
            <a:ext cx="84253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“</a:t>
            </a:r>
            <a:r>
              <a:rPr lang="en-US" dirty="0" err="1">
                <a:solidFill>
                  <a:schemeClr val="bg2"/>
                </a:solidFill>
              </a:rPr>
              <a:t>Undersampling</a:t>
            </a:r>
            <a:r>
              <a:rPr lang="en-US" dirty="0">
                <a:solidFill>
                  <a:schemeClr val="bg2"/>
                </a:solidFill>
              </a:rPr>
              <a:t>.” CORP-MIDS1 (MDS), https://www.mastersindatascience.org/learning/statistics-data-science/undersampling/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105F371-F959-8181-9F9A-5BD07B31EA72}"/>
              </a:ext>
            </a:extLst>
          </p:cNvPr>
          <p:cNvGrpSpPr/>
          <p:nvPr/>
        </p:nvGrpSpPr>
        <p:grpSpPr>
          <a:xfrm>
            <a:off x="6011084" y="367409"/>
            <a:ext cx="2305050" cy="2644114"/>
            <a:chOff x="6011084" y="367409"/>
            <a:chExt cx="2305050" cy="264411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CBA332D-C4EB-8609-8416-907AEED49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11084" y="820773"/>
              <a:ext cx="2305050" cy="219075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D140274-81AA-45F3-5DAC-C19846087463}"/>
                </a:ext>
              </a:extLst>
            </p:cNvPr>
            <p:cNvSpPr txBox="1"/>
            <p:nvPr/>
          </p:nvSpPr>
          <p:spPr>
            <a:xfrm>
              <a:off x="6718240" y="367409"/>
              <a:ext cx="890737" cy="369332"/>
            </a:xfrm>
            <a:prstGeom prst="rect">
              <a:avLst/>
            </a:prstGeom>
            <a:noFill/>
            <a:ln>
              <a:solidFill>
                <a:srgbClr val="F9863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Before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EE40AEA-D490-9DBB-DBEB-3FEDF7CCA882}"/>
              </a:ext>
            </a:extLst>
          </p:cNvPr>
          <p:cNvGrpSpPr/>
          <p:nvPr/>
        </p:nvGrpSpPr>
        <p:grpSpPr>
          <a:xfrm>
            <a:off x="6011084" y="3179284"/>
            <a:ext cx="2305050" cy="2597131"/>
            <a:chOff x="6011084" y="3179284"/>
            <a:chExt cx="2305050" cy="259713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FF9D77F-F3CD-AC29-F1E9-243D2C06BCC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11084" y="3604715"/>
              <a:ext cx="2305050" cy="21717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3F0D2CC-6AEA-D3B8-64C2-63DC4E9C23FD}"/>
                </a:ext>
              </a:extLst>
            </p:cNvPr>
            <p:cNvSpPr txBox="1"/>
            <p:nvPr/>
          </p:nvSpPr>
          <p:spPr>
            <a:xfrm>
              <a:off x="6718240" y="3179284"/>
              <a:ext cx="890737" cy="369332"/>
            </a:xfrm>
            <a:prstGeom prst="rect">
              <a:avLst/>
            </a:prstGeom>
            <a:noFill/>
            <a:ln>
              <a:solidFill>
                <a:srgbClr val="F9863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After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804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Marcador de imagen 41"/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19418"/>
          <a:stretch>
            <a:fillRect/>
          </a:stretch>
        </p:blipFill>
        <p:spPr>
          <a:ln>
            <a:noFill/>
          </a:ln>
        </p:spPr>
      </p:pic>
      <p:sp>
        <p:nvSpPr>
          <p:cNvPr id="8" name="Rectángulo 7"/>
          <p:cNvSpPr/>
          <p:nvPr/>
        </p:nvSpPr>
        <p:spPr>
          <a:xfrm>
            <a:off x="0" y="-15861"/>
            <a:ext cx="9152199" cy="6828972"/>
          </a:xfrm>
          <a:prstGeom prst="rect">
            <a:avLst/>
          </a:prstGeom>
          <a:solidFill>
            <a:schemeClr val="tx1">
              <a:alpha val="78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55" name="Rounded Rectangle 20"/>
          <p:cNvSpPr/>
          <p:nvPr/>
        </p:nvSpPr>
        <p:spPr>
          <a:xfrm>
            <a:off x="2474837" y="842297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Cleaning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7" name="Rounded Rectangle 20"/>
          <p:cNvSpPr/>
          <p:nvPr/>
        </p:nvSpPr>
        <p:spPr>
          <a:xfrm>
            <a:off x="2474837" y="1531913"/>
            <a:ext cx="890737" cy="310710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100" dirty="0">
                <a:latin typeface="Lato" charset="0"/>
                <a:ea typeface="Lato" charset="0"/>
                <a:cs typeface="Lato" charset="0"/>
              </a:rPr>
              <a:t>Mapping </a:t>
            </a:r>
            <a:endParaRPr lang="en-US" sz="11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9" name="Rounded Rectangle 20"/>
          <p:cNvSpPr/>
          <p:nvPr/>
        </p:nvSpPr>
        <p:spPr>
          <a:xfrm>
            <a:off x="2474837" y="2146160"/>
            <a:ext cx="890737" cy="438683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Lato" charset="0"/>
                <a:ea typeface="Lato" charset="0"/>
                <a:cs typeface="Lato" charset="0"/>
              </a:rPr>
              <a:t>Separate</a:t>
            </a:r>
            <a:r>
              <a:rPr lang="en-AS" sz="900" dirty="0">
                <a:latin typeface="Lato" charset="0"/>
                <a:ea typeface="Lato" charset="0"/>
                <a:cs typeface="Lato" charset="0"/>
              </a:rPr>
              <a:t> Data</a:t>
            </a:r>
            <a:endParaRPr lang="en-US" sz="900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5" name="Rectángulo redondeado 24"/>
          <p:cNvSpPr/>
          <p:nvPr/>
        </p:nvSpPr>
        <p:spPr>
          <a:xfrm flipV="1">
            <a:off x="3945664" y="439200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F58445A-8C17-DCC4-E49B-73CCB127F0DB}"/>
              </a:ext>
            </a:extLst>
          </p:cNvPr>
          <p:cNvSpPr txBox="1"/>
          <p:nvPr/>
        </p:nvSpPr>
        <p:spPr>
          <a:xfrm>
            <a:off x="5840412" y="48063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33C504B-7A99-C63E-87C5-5F6BAC30E77F}"/>
              </a:ext>
            </a:extLst>
          </p:cNvPr>
          <p:cNvGrpSpPr/>
          <p:nvPr/>
        </p:nvGrpSpPr>
        <p:grpSpPr>
          <a:xfrm>
            <a:off x="374938" y="951785"/>
            <a:ext cx="2017197" cy="2227499"/>
            <a:chOff x="374938" y="951785"/>
            <a:chExt cx="2017197" cy="2227499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9E9C5B0-B0D3-C680-E979-2F2EBA4484CA}"/>
                </a:ext>
              </a:extLst>
            </p:cNvPr>
            <p:cNvGrpSpPr/>
            <p:nvPr/>
          </p:nvGrpSpPr>
          <p:grpSpPr>
            <a:xfrm>
              <a:off x="374938" y="1910155"/>
              <a:ext cx="1836937" cy="310711"/>
              <a:chOff x="365413" y="1595830"/>
              <a:chExt cx="1836937" cy="310711"/>
            </a:xfrm>
          </p:grpSpPr>
          <p:sp>
            <p:nvSpPr>
              <p:cNvPr id="49" name="Rounded Rectangle 20"/>
              <p:cNvSpPr/>
              <p:nvPr/>
            </p:nvSpPr>
            <p:spPr>
              <a:xfrm>
                <a:off x="365413" y="1595830"/>
                <a:ext cx="1423684" cy="310711"/>
              </a:xfrm>
              <a:prstGeom prst="roundRect">
                <a:avLst>
                  <a:gd name="adj" fmla="val 50000"/>
                </a:avLst>
              </a:prstGeom>
              <a:noFill/>
              <a:ln w="28575">
                <a:solidFill>
                  <a:schemeClr val="accent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AS" sz="1200" dirty="0">
                    <a:latin typeface="Lato" charset="0"/>
                    <a:ea typeface="Lato" charset="0"/>
                    <a:cs typeface="Lato" charset="0"/>
                  </a:rPr>
                  <a:t>Recollected data</a:t>
                </a:r>
                <a:endParaRPr lang="en-US" sz="1200" dirty="0">
                  <a:latin typeface="Lato" charset="0"/>
                  <a:ea typeface="Lato" charset="0"/>
                  <a:cs typeface="Lato" charset="0"/>
                </a:endParaRPr>
              </a:p>
            </p:txBody>
          </p:sp>
          <p:cxnSp>
            <p:nvCxnSpPr>
              <p:cNvPr id="9" name="Conector angular 8"/>
              <p:cNvCxnSpPr>
                <a:cxnSpLocks/>
              </p:cNvCxnSpPr>
              <p:nvPr/>
            </p:nvCxnSpPr>
            <p:spPr>
              <a:xfrm>
                <a:off x="1789097" y="1748145"/>
                <a:ext cx="413253" cy="2"/>
              </a:xfrm>
              <a:prstGeom prst="bentConnector3">
                <a:avLst>
                  <a:gd name="adj1" fmla="val 44296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3044619D-4299-6420-347D-3CC760521556}"/>
                </a:ext>
              </a:extLst>
            </p:cNvPr>
            <p:cNvGrpSpPr/>
            <p:nvPr/>
          </p:nvGrpSpPr>
          <p:grpSpPr>
            <a:xfrm>
              <a:off x="2228907" y="951785"/>
              <a:ext cx="163228" cy="2227499"/>
              <a:chOff x="2228907" y="951785"/>
              <a:chExt cx="163228" cy="2227499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00907171-B05F-FDA8-3934-A0858C8DE230}"/>
                  </a:ext>
                </a:extLst>
              </p:cNvPr>
              <p:cNvGrpSpPr/>
              <p:nvPr/>
            </p:nvGrpSpPr>
            <p:grpSpPr>
              <a:xfrm>
                <a:off x="2228907" y="956717"/>
                <a:ext cx="163228" cy="2222567"/>
                <a:chOff x="2228907" y="956717"/>
                <a:chExt cx="163228" cy="2222567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B67317C3-AE5D-7D55-DB43-821543557D76}"/>
                    </a:ext>
                  </a:extLst>
                </p:cNvPr>
                <p:cNvGrpSpPr/>
                <p:nvPr/>
              </p:nvGrpSpPr>
              <p:grpSpPr>
                <a:xfrm>
                  <a:off x="2228907" y="1681054"/>
                  <a:ext cx="163211" cy="1498230"/>
                  <a:chOff x="2222280" y="3109102"/>
                  <a:chExt cx="163211" cy="1498230"/>
                </a:xfrm>
              </p:grpSpPr>
              <p:cxnSp>
                <p:nvCxnSpPr>
                  <p:cNvPr id="28" name="Conector angular 27"/>
                  <p:cNvCxnSpPr/>
                  <p:nvPr/>
                </p:nvCxnSpPr>
                <p:spPr>
                  <a:xfrm rot="5400000" flipV="1">
                    <a:off x="1927399" y="3403983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Conector angular 27">
                    <a:extLst>
                      <a:ext uri="{FF2B5EF4-FFF2-40B4-BE49-F238E27FC236}">
                        <a16:creationId xmlns:a16="http://schemas.microsoft.com/office/drawing/2014/main" id="{F0AEEA31-4C3F-FB2E-DDAE-B8E6BBDA0E3C}"/>
                      </a:ext>
                    </a:extLst>
                  </p:cNvPr>
                  <p:cNvCxnSpPr/>
                  <p:nvPr/>
                </p:nvCxnSpPr>
                <p:spPr>
                  <a:xfrm rot="5400000" flipV="1">
                    <a:off x="1927399" y="4149240"/>
                    <a:ext cx="752973" cy="163211"/>
                  </a:xfrm>
                  <a:prstGeom prst="bentConnector3">
                    <a:avLst>
                      <a:gd name="adj1" fmla="val 99346"/>
                    </a:avLst>
                  </a:prstGeom>
                  <a:ln w="28575"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7" name="Conector angular 27">
                  <a:extLst>
                    <a:ext uri="{FF2B5EF4-FFF2-40B4-BE49-F238E27FC236}">
                      <a16:creationId xmlns:a16="http://schemas.microsoft.com/office/drawing/2014/main" id="{1989062C-B440-E6EF-A42D-0CBDB7BF48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1934043" y="1251598"/>
                  <a:ext cx="752973" cy="163211"/>
                </a:xfrm>
                <a:prstGeom prst="bentConnector3">
                  <a:avLst>
                    <a:gd name="adj1" fmla="val 99346"/>
                  </a:avLst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3" name="Conector angular 8">
                <a:extLst>
                  <a:ext uri="{FF2B5EF4-FFF2-40B4-BE49-F238E27FC236}">
                    <a16:creationId xmlns:a16="http://schemas.microsoft.com/office/drawing/2014/main" id="{218D15AE-B7C4-729B-4C53-D426A8B072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28924" y="951785"/>
                <a:ext cx="163211" cy="4932"/>
              </a:xfrm>
              <a:prstGeom prst="bentConnector3">
                <a:avLst>
                  <a:gd name="adj1" fmla="val 50000"/>
                </a:avLst>
              </a:prstGeom>
              <a:ln w="28575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1E0B94-AFD9-848B-8497-58C2A66ECE33}"/>
              </a:ext>
            </a:extLst>
          </p:cNvPr>
          <p:cNvSpPr txBox="1"/>
          <p:nvPr/>
        </p:nvSpPr>
        <p:spPr>
          <a:xfrm>
            <a:off x="4129668" y="180975"/>
            <a:ext cx="18954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Details</a:t>
            </a:r>
          </a:p>
        </p:txBody>
      </p:sp>
      <p:sp>
        <p:nvSpPr>
          <p:cNvPr id="33" name="Rounded Rectangle 20">
            <a:extLst>
              <a:ext uri="{FF2B5EF4-FFF2-40B4-BE49-F238E27FC236}">
                <a16:creationId xmlns:a16="http://schemas.microsoft.com/office/drawing/2014/main" id="{A4B624D2-314D-4EC5-DF0D-865ABFA9ECBE}"/>
              </a:ext>
            </a:extLst>
          </p:cNvPr>
          <p:cNvSpPr/>
          <p:nvPr/>
        </p:nvSpPr>
        <p:spPr>
          <a:xfrm>
            <a:off x="2474836" y="2959942"/>
            <a:ext cx="890737" cy="438683"/>
          </a:xfrm>
          <a:prstGeom prst="roundRect">
            <a:avLst>
              <a:gd name="adj" fmla="val 50000"/>
            </a:avLst>
          </a:prstGeom>
          <a:noFill/>
          <a:ln w="28575">
            <a:solidFill>
              <a:srgbClr val="00B05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S" sz="1000" dirty="0">
                <a:latin typeface="Lato" charset="0"/>
                <a:ea typeface="Lato" charset="0"/>
                <a:cs typeface="Lato" charset="0"/>
              </a:rPr>
              <a:t>Sentiment Analysis</a:t>
            </a:r>
            <a:endParaRPr lang="en-US" sz="1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B1E845F-1F8B-565C-287A-00E74EA52DF4}"/>
              </a:ext>
            </a:extLst>
          </p:cNvPr>
          <p:cNvCxnSpPr>
            <a:stCxn id="33" idx="2"/>
          </p:cNvCxnSpPr>
          <p:nvPr/>
        </p:nvCxnSpPr>
        <p:spPr>
          <a:xfrm flipH="1">
            <a:off x="2920204" y="3398625"/>
            <a:ext cx="1" cy="2589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D112-F517-D3B6-57A2-5DBE60C39782}"/>
              </a:ext>
            </a:extLst>
          </p:cNvPr>
          <p:cNvGrpSpPr/>
          <p:nvPr/>
        </p:nvGrpSpPr>
        <p:grpSpPr>
          <a:xfrm rot="5400000">
            <a:off x="2840043" y="3029432"/>
            <a:ext cx="167712" cy="1424049"/>
            <a:chOff x="3524284" y="3778126"/>
            <a:chExt cx="167712" cy="1424049"/>
          </a:xfrm>
        </p:grpSpPr>
        <p:cxnSp>
          <p:nvCxnSpPr>
            <p:cNvPr id="48" name="Conector angular 27">
              <a:extLst>
                <a:ext uri="{FF2B5EF4-FFF2-40B4-BE49-F238E27FC236}">
                  <a16:creationId xmlns:a16="http://schemas.microsoft.com/office/drawing/2014/main" id="{8C9B5EB2-0ED8-FD8B-0EDB-7CA383B419FE}"/>
                </a:ext>
              </a:extLst>
            </p:cNvPr>
            <p:cNvCxnSpPr/>
            <p:nvPr/>
          </p:nvCxnSpPr>
          <p:spPr>
            <a:xfrm rot="5400000" flipV="1">
              <a:off x="3233904" y="4744083"/>
              <a:ext cx="752973" cy="163211"/>
            </a:xfrm>
            <a:prstGeom prst="bentConnector3">
              <a:avLst>
                <a:gd name="adj1" fmla="val 99346"/>
              </a:avLst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angular 28">
              <a:extLst>
                <a:ext uri="{FF2B5EF4-FFF2-40B4-BE49-F238E27FC236}">
                  <a16:creationId xmlns:a16="http://schemas.microsoft.com/office/drawing/2014/main" id="{B68C6283-62F6-2CF8-6E45-31D79D73CF2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248767" y="4053643"/>
              <a:ext cx="714246" cy="163211"/>
            </a:xfrm>
            <a:prstGeom prst="bentConnector2">
              <a:avLst/>
            </a:prstGeom>
            <a:ln w="28575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Rounded Rectangle 4">
            <a:extLst>
              <a:ext uri="{FF2B5EF4-FFF2-40B4-BE49-F238E27FC236}">
                <a16:creationId xmlns:a16="http://schemas.microsoft.com/office/drawing/2014/main" id="{BBAAE93B-EC69-D373-CC7B-4B2B14B51445}"/>
              </a:ext>
            </a:extLst>
          </p:cNvPr>
          <p:cNvSpPr/>
          <p:nvPr/>
        </p:nvSpPr>
        <p:spPr>
          <a:xfrm>
            <a:off x="1682069" y="3825240"/>
            <a:ext cx="1059609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2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AS" sz="900" dirty="0">
                <a:solidFill>
                  <a:srgbClr val="FFFFFF"/>
                </a:solidFill>
                <a:latin typeface="Lato Regular"/>
                <a:cs typeface="Lato Regular"/>
              </a:rPr>
              <a:t>Vader</a:t>
            </a:r>
            <a:endParaRPr lang="en-US" sz="900" dirty="0">
              <a:solidFill>
                <a:srgbClr val="FFFFFF"/>
              </a:solidFill>
              <a:latin typeface="Lato Regular"/>
              <a:cs typeface="Lato Regular"/>
            </a:endParaRPr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BA80F0AC-F8AF-C658-2F70-914ADEB7162A}"/>
              </a:ext>
            </a:extLst>
          </p:cNvPr>
          <p:cNvSpPr/>
          <p:nvPr/>
        </p:nvSpPr>
        <p:spPr>
          <a:xfrm>
            <a:off x="3073819" y="3834859"/>
            <a:ext cx="1248328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4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AS" sz="900" dirty="0">
                <a:solidFill>
                  <a:srgbClr val="FFFFFF"/>
                </a:solidFill>
                <a:latin typeface="Lato Regular"/>
                <a:cs typeface="Lato Regular"/>
              </a:rPr>
              <a:t>Text Blob</a:t>
            </a:r>
            <a:endParaRPr lang="en-US" sz="900" dirty="0">
              <a:solidFill>
                <a:srgbClr val="FFFFFF"/>
              </a:solidFill>
              <a:latin typeface="Lato Regular"/>
              <a:cs typeface="Lato Regular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76EEC08-9B22-8C86-BD32-06883756F55E}"/>
              </a:ext>
            </a:extLst>
          </p:cNvPr>
          <p:cNvGrpSpPr/>
          <p:nvPr/>
        </p:nvGrpSpPr>
        <p:grpSpPr>
          <a:xfrm>
            <a:off x="4386442" y="567171"/>
            <a:ext cx="4571999" cy="5199305"/>
            <a:chOff x="4386442" y="567171"/>
            <a:chExt cx="4571999" cy="519930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6143FAF-3538-FC71-836B-EFC5AA070428}"/>
                </a:ext>
              </a:extLst>
            </p:cNvPr>
            <p:cNvGrpSpPr/>
            <p:nvPr/>
          </p:nvGrpSpPr>
          <p:grpSpPr>
            <a:xfrm>
              <a:off x="4386442" y="1030774"/>
              <a:ext cx="4571999" cy="4735702"/>
              <a:chOff x="5702162" y="505191"/>
              <a:chExt cx="2648098" cy="3073798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09DB2B89-7075-EDA1-85E2-DDADDCF41D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0510" r="55140"/>
              <a:stretch/>
            </p:blipFill>
            <p:spPr>
              <a:xfrm>
                <a:off x="5702162" y="505191"/>
                <a:ext cx="2294564" cy="3073797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10D56E4-FF90-47C9-D6B1-1819D66F31A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9432" r="4037"/>
              <a:stretch/>
            </p:blipFill>
            <p:spPr>
              <a:xfrm>
                <a:off x="7914037" y="505192"/>
                <a:ext cx="436223" cy="3073797"/>
              </a:xfrm>
              <a:prstGeom prst="rect">
                <a:avLst/>
              </a:prstGeom>
            </p:spPr>
          </p:pic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97DD506-ABC7-E9E4-15AF-00D52CE0C2C3}"/>
                </a:ext>
              </a:extLst>
            </p:cNvPr>
            <p:cNvSpPr txBox="1"/>
            <p:nvPr/>
          </p:nvSpPr>
          <p:spPr>
            <a:xfrm>
              <a:off x="6025143" y="567171"/>
              <a:ext cx="1232843" cy="369332"/>
            </a:xfrm>
            <a:prstGeom prst="rect">
              <a:avLst/>
            </a:prstGeom>
            <a:noFill/>
            <a:ln>
              <a:solidFill>
                <a:srgbClr val="F98634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Ploarity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A4360735-C146-F409-9F9F-2EC17DD7E067}"/>
              </a:ext>
            </a:extLst>
          </p:cNvPr>
          <p:cNvSpPr txBox="1"/>
          <p:nvPr/>
        </p:nvSpPr>
        <p:spPr>
          <a:xfrm>
            <a:off x="313028" y="6170291"/>
            <a:ext cx="88391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Shah, </a:t>
            </a:r>
            <a:r>
              <a:rPr lang="en-US" sz="1600" dirty="0" err="1">
                <a:solidFill>
                  <a:schemeClr val="bg2"/>
                </a:solidFill>
              </a:rPr>
              <a:t>Parthvi</a:t>
            </a:r>
            <a:r>
              <a:rPr lang="en-US" sz="1600" dirty="0">
                <a:solidFill>
                  <a:schemeClr val="bg2"/>
                </a:solidFill>
              </a:rPr>
              <a:t>. “My Absolute Go-To for Sentiment Analysis — </a:t>
            </a:r>
            <a:r>
              <a:rPr lang="en-US" sz="1600" dirty="0" err="1">
                <a:solidFill>
                  <a:schemeClr val="bg2"/>
                </a:solidFill>
              </a:rPr>
              <a:t>TextBlob</a:t>
            </a:r>
            <a:r>
              <a:rPr lang="en-US" sz="1600" dirty="0">
                <a:solidFill>
                  <a:schemeClr val="bg2"/>
                </a:solidFill>
              </a:rPr>
              <a:t>.” Medium, 6 Nov. 2020, https://towardsdatascience.com/my-absolute-go-to-for-sentiment-analysis-textblob-3ac3a11d524</a:t>
            </a:r>
          </a:p>
        </p:txBody>
      </p:sp>
    </p:spTree>
    <p:extLst>
      <p:ext uri="{BB962C8B-B14F-4D97-AF65-F5344CB8AC3E}">
        <p14:creationId xmlns:p14="http://schemas.microsoft.com/office/powerpoint/2010/main" val="227903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Marcador de imagen 14"/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08" r="5308"/>
          <a:stretch>
            <a:fillRect/>
          </a:stretch>
        </p:blipFill>
        <p:spPr/>
      </p:pic>
      <p:sp>
        <p:nvSpPr>
          <p:cNvPr id="8" name="Rectángulo 7"/>
          <p:cNvSpPr/>
          <p:nvPr/>
        </p:nvSpPr>
        <p:spPr>
          <a:xfrm>
            <a:off x="-8199" y="-14514"/>
            <a:ext cx="9152199" cy="688702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 dirty="0"/>
          </a:p>
        </p:txBody>
      </p:sp>
      <p:sp>
        <p:nvSpPr>
          <p:cNvPr id="2" name="Marcador de texto 1"/>
          <p:cNvSpPr>
            <a:spLocks noGrp="1"/>
          </p:cNvSpPr>
          <p:nvPr>
            <p:ph type="body" sz="quarter" idx="11"/>
          </p:nvPr>
        </p:nvSpPr>
        <p:spPr>
          <a:xfrm>
            <a:off x="2211875" y="1556622"/>
            <a:ext cx="4712493" cy="387281"/>
          </a:xfrm>
        </p:spPr>
        <p:txBody>
          <a:bodyPr>
            <a:normAutofit fontScale="92500" lnSpcReduction="10000"/>
          </a:bodyPr>
          <a:lstStyle/>
          <a:p>
            <a:r>
              <a:rPr lang="en-AS" dirty="0">
                <a:solidFill>
                  <a:schemeClr val="bg1"/>
                </a:solidFill>
              </a:rPr>
              <a:t>Sentiment Analysis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44" name="Rounded Rectangle 3"/>
          <p:cNvSpPr/>
          <p:nvPr/>
        </p:nvSpPr>
        <p:spPr>
          <a:xfrm>
            <a:off x="3823634" y="2425875"/>
            <a:ext cx="1442314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AS" sz="900" dirty="0">
                <a:solidFill>
                  <a:srgbClr val="FFFFFF"/>
                </a:solidFill>
                <a:latin typeface="Lato Regular"/>
                <a:cs typeface="Lato Regular"/>
              </a:rPr>
              <a:t>Tweeter Data</a:t>
            </a:r>
            <a:endParaRPr lang="en-US" sz="900" dirty="0">
              <a:solidFill>
                <a:srgbClr val="FFFFFF"/>
              </a:solidFill>
              <a:latin typeface="Lato Regular"/>
              <a:cs typeface="Lato Regular"/>
            </a:endParaRPr>
          </a:p>
        </p:txBody>
      </p:sp>
      <p:sp>
        <p:nvSpPr>
          <p:cNvPr id="45" name="Rounded Rectangle 4"/>
          <p:cNvSpPr/>
          <p:nvPr/>
        </p:nvSpPr>
        <p:spPr>
          <a:xfrm>
            <a:off x="1400222" y="3522705"/>
            <a:ext cx="1059609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2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AS" sz="900" dirty="0">
                <a:solidFill>
                  <a:srgbClr val="FFFFFF"/>
                </a:solidFill>
                <a:latin typeface="Lato Regular"/>
                <a:cs typeface="Lato Regular"/>
              </a:rPr>
              <a:t>Vader</a:t>
            </a:r>
            <a:endParaRPr lang="en-US" sz="900" dirty="0">
              <a:solidFill>
                <a:srgbClr val="FFFFFF"/>
              </a:solidFill>
              <a:latin typeface="Lato Regular"/>
              <a:cs typeface="Lato Regular"/>
            </a:endParaRPr>
          </a:p>
        </p:txBody>
      </p:sp>
      <p:sp>
        <p:nvSpPr>
          <p:cNvPr id="47" name="Rounded Rectangle 6"/>
          <p:cNvSpPr/>
          <p:nvPr/>
        </p:nvSpPr>
        <p:spPr>
          <a:xfrm>
            <a:off x="6600881" y="3503386"/>
            <a:ext cx="1248328" cy="363821"/>
          </a:xfrm>
          <a:prstGeom prst="roundRect">
            <a:avLst>
              <a:gd name="adj" fmla="val 11510"/>
            </a:avLst>
          </a:prstGeom>
          <a:noFill/>
          <a:ln>
            <a:solidFill>
              <a:schemeClr val="accent4"/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435" tIns="25718" rIns="51435" bIns="25718" rtlCol="0" anchor="ctr"/>
          <a:lstStyle/>
          <a:p>
            <a:pPr algn="ctr"/>
            <a:r>
              <a:rPr lang="en-AS" sz="900" dirty="0">
                <a:solidFill>
                  <a:srgbClr val="FFFFFF"/>
                </a:solidFill>
                <a:latin typeface="Lato Regular"/>
                <a:cs typeface="Lato Regular"/>
              </a:rPr>
              <a:t>Text Blob</a:t>
            </a:r>
            <a:endParaRPr lang="en-US" sz="900" dirty="0">
              <a:solidFill>
                <a:srgbClr val="FFFFFF"/>
              </a:solidFill>
              <a:latin typeface="Lato Regular"/>
              <a:cs typeface="Lato Regular"/>
            </a:endParaRPr>
          </a:p>
        </p:txBody>
      </p:sp>
      <p:grpSp>
        <p:nvGrpSpPr>
          <p:cNvPr id="48" name="Group 7"/>
          <p:cNvGrpSpPr/>
          <p:nvPr/>
        </p:nvGrpSpPr>
        <p:grpSpPr>
          <a:xfrm>
            <a:off x="1941259" y="2883673"/>
            <a:ext cx="5292848" cy="553831"/>
            <a:chOff x="2579095" y="2273428"/>
            <a:chExt cx="7120315" cy="745052"/>
          </a:xfrm>
          <a:effectLst/>
        </p:grpSpPr>
        <p:cxnSp>
          <p:nvCxnSpPr>
            <p:cNvPr id="49" name="Straight Connector 8"/>
            <p:cNvCxnSpPr>
              <a:cxnSpLocks/>
            </p:cNvCxnSpPr>
            <p:nvPr/>
          </p:nvCxnSpPr>
          <p:spPr>
            <a:xfrm>
              <a:off x="6081552" y="2273428"/>
              <a:ext cx="0" cy="367764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oval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9"/>
            <p:cNvCxnSpPr/>
            <p:nvPr/>
          </p:nvCxnSpPr>
          <p:spPr>
            <a:xfrm>
              <a:off x="9699410" y="2641193"/>
              <a:ext cx="0" cy="377287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10"/>
            <p:cNvCxnSpPr/>
            <p:nvPr/>
          </p:nvCxnSpPr>
          <p:spPr>
            <a:xfrm>
              <a:off x="2579095" y="2641193"/>
              <a:ext cx="0" cy="377287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11"/>
            <p:cNvCxnSpPr/>
            <p:nvPr/>
          </p:nvCxnSpPr>
          <p:spPr>
            <a:xfrm flipH="1">
              <a:off x="2579096" y="2641202"/>
              <a:ext cx="7120314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18"/>
          <p:cNvGrpSpPr/>
          <p:nvPr/>
        </p:nvGrpSpPr>
        <p:grpSpPr>
          <a:xfrm>
            <a:off x="6091183" y="4588919"/>
            <a:ext cx="2253338" cy="363821"/>
            <a:chOff x="1161899" y="3047544"/>
            <a:chExt cx="1989768" cy="321265"/>
          </a:xfrm>
          <a:solidFill>
            <a:schemeClr val="accent3"/>
          </a:solidFill>
          <a:effectLst/>
        </p:grpSpPr>
        <p:sp>
          <p:nvSpPr>
            <p:cNvPr id="60" name="Rounded Rectangle 19"/>
            <p:cNvSpPr/>
            <p:nvPr/>
          </p:nvSpPr>
          <p:spPr>
            <a:xfrm>
              <a:off x="1161899" y="3047544"/>
              <a:ext cx="935668" cy="321265"/>
            </a:xfrm>
            <a:prstGeom prst="roundRect">
              <a:avLst>
                <a:gd name="adj" fmla="val 11510"/>
              </a:avLst>
            </a:prstGeom>
            <a:noFill/>
            <a:ln>
              <a:solidFill>
                <a:schemeClr val="accent5"/>
              </a:solidFill>
            </a:ln>
            <a:effectLst>
              <a:innerShdw dist="25400" dir="5400000">
                <a:schemeClr val="tx1">
                  <a:alpha val="15000"/>
                </a:schemeClr>
              </a:inn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rgbClr val="FFFFFF"/>
                  </a:solidFill>
                  <a:latin typeface="Lato Regular"/>
                  <a:cs typeface="Lato Regular"/>
                </a:rPr>
                <a:t>Pos</a:t>
              </a:r>
            </a:p>
          </p:txBody>
        </p:sp>
        <p:sp>
          <p:nvSpPr>
            <p:cNvPr id="61" name="Rounded Rectangle 20"/>
            <p:cNvSpPr/>
            <p:nvPr/>
          </p:nvSpPr>
          <p:spPr>
            <a:xfrm>
              <a:off x="2215999" y="3047544"/>
              <a:ext cx="935668" cy="321265"/>
            </a:xfrm>
            <a:prstGeom prst="roundRect">
              <a:avLst>
                <a:gd name="adj" fmla="val 11510"/>
              </a:avLst>
            </a:prstGeom>
            <a:noFill/>
            <a:ln>
              <a:solidFill>
                <a:schemeClr val="accent5"/>
              </a:solidFill>
            </a:ln>
            <a:effectLst>
              <a:innerShdw dist="25400" dir="5400000">
                <a:schemeClr val="tx1">
                  <a:alpha val="15000"/>
                </a:schemeClr>
              </a:inn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AS" sz="900" dirty="0">
                  <a:solidFill>
                    <a:srgbClr val="FFFFFF"/>
                  </a:solidFill>
                  <a:latin typeface="Lato Regular"/>
                  <a:cs typeface="Lato Regular"/>
                </a:rPr>
                <a:t>Neg</a:t>
              </a:r>
              <a:endParaRPr lang="en-US" sz="900" dirty="0">
                <a:solidFill>
                  <a:srgbClr val="FFFFFF"/>
                </a:solidFill>
                <a:latin typeface="Lato Regular"/>
                <a:cs typeface="Lato Regular"/>
              </a:endParaRPr>
            </a:p>
          </p:txBody>
        </p:sp>
      </p:grpSp>
      <p:grpSp>
        <p:nvGrpSpPr>
          <p:cNvPr id="62" name="Group 21"/>
          <p:cNvGrpSpPr/>
          <p:nvPr/>
        </p:nvGrpSpPr>
        <p:grpSpPr>
          <a:xfrm>
            <a:off x="1356265" y="3905839"/>
            <a:ext cx="6467515" cy="584760"/>
            <a:chOff x="1792121" y="3577976"/>
            <a:chExt cx="8700558" cy="786660"/>
          </a:xfrm>
          <a:effectLst/>
        </p:grpSpPr>
        <p:cxnSp>
          <p:nvCxnSpPr>
            <p:cNvPr id="64" name="Straight Connector 23"/>
            <p:cNvCxnSpPr/>
            <p:nvPr/>
          </p:nvCxnSpPr>
          <p:spPr>
            <a:xfrm>
              <a:off x="2579095" y="3577976"/>
              <a:ext cx="0" cy="377287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Connector 24"/>
            <p:cNvCxnSpPr/>
            <p:nvPr/>
          </p:nvCxnSpPr>
          <p:spPr>
            <a:xfrm>
              <a:off x="9699410" y="3577976"/>
              <a:ext cx="0" cy="377287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27"/>
            <p:cNvCxnSpPr/>
            <p:nvPr/>
          </p:nvCxnSpPr>
          <p:spPr>
            <a:xfrm flipH="1">
              <a:off x="1792121" y="3987348"/>
              <a:ext cx="1586541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31"/>
            <p:cNvCxnSpPr/>
            <p:nvPr/>
          </p:nvCxnSpPr>
          <p:spPr>
            <a:xfrm>
              <a:off x="8906138" y="3987349"/>
              <a:ext cx="0" cy="377287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32"/>
            <p:cNvCxnSpPr/>
            <p:nvPr/>
          </p:nvCxnSpPr>
          <p:spPr>
            <a:xfrm>
              <a:off x="10492679" y="3987349"/>
              <a:ext cx="0" cy="377287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Connector 33"/>
            <p:cNvCxnSpPr/>
            <p:nvPr/>
          </p:nvCxnSpPr>
          <p:spPr>
            <a:xfrm flipH="1">
              <a:off x="8906138" y="3987349"/>
              <a:ext cx="1586541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9" name="Rectángulo redondeado 38"/>
          <p:cNvSpPr/>
          <p:nvPr/>
        </p:nvSpPr>
        <p:spPr>
          <a:xfrm flipV="1">
            <a:off x="4058211" y="1176134"/>
            <a:ext cx="1019822" cy="65992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35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A35CD07-0AB0-3DB2-7718-89CC75EAEA80}"/>
              </a:ext>
            </a:extLst>
          </p:cNvPr>
          <p:cNvGrpSpPr/>
          <p:nvPr/>
        </p:nvGrpSpPr>
        <p:grpSpPr>
          <a:xfrm>
            <a:off x="593113" y="4200713"/>
            <a:ext cx="4731102" cy="294780"/>
            <a:chOff x="169064" y="4181655"/>
            <a:chExt cx="4731102" cy="29478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7CAC7A9-79AC-5651-BD4F-D6FB1639368B}"/>
                </a:ext>
              </a:extLst>
            </p:cNvPr>
            <p:cNvGrpSpPr/>
            <p:nvPr/>
          </p:nvGrpSpPr>
          <p:grpSpPr>
            <a:xfrm>
              <a:off x="169064" y="4181655"/>
              <a:ext cx="3544388" cy="294780"/>
              <a:chOff x="1992236" y="5387180"/>
              <a:chExt cx="3544388" cy="29478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2BA5F418-E96C-B102-CE64-72886771E826}"/>
                  </a:ext>
                </a:extLst>
              </p:cNvPr>
              <p:cNvGrpSpPr/>
              <p:nvPr/>
            </p:nvGrpSpPr>
            <p:grpSpPr>
              <a:xfrm>
                <a:off x="3177930" y="5387180"/>
                <a:ext cx="2358694" cy="294780"/>
                <a:chOff x="2535612" y="4195819"/>
                <a:chExt cx="2358694" cy="294780"/>
              </a:xfrm>
            </p:grpSpPr>
            <p:cxnSp>
              <p:nvCxnSpPr>
                <p:cNvPr id="40" name="Straight Connector 31">
                  <a:extLst>
                    <a:ext uri="{FF2B5EF4-FFF2-40B4-BE49-F238E27FC236}">
                      <a16:creationId xmlns:a16="http://schemas.microsoft.com/office/drawing/2014/main" id="{16ED211C-3AF6-4184-784A-4C4ABFE18C13}"/>
                    </a:ext>
                  </a:extLst>
                </p:cNvPr>
                <p:cNvCxnSpPr/>
                <p:nvPr/>
              </p:nvCxnSpPr>
              <p:spPr>
                <a:xfrm>
                  <a:off x="2535612" y="4195819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33">
                  <a:extLst>
                    <a:ext uri="{FF2B5EF4-FFF2-40B4-BE49-F238E27FC236}">
                      <a16:creationId xmlns:a16="http://schemas.microsoft.com/office/drawing/2014/main" id="{252B968B-1A49-9938-BD5B-F9D5FD4DD805}"/>
                    </a:ext>
                  </a:extLst>
                </p:cNvPr>
                <p:cNvCxnSpPr/>
                <p:nvPr/>
              </p:nvCxnSpPr>
              <p:spPr>
                <a:xfrm flipH="1">
                  <a:off x="2535612" y="4205344"/>
                  <a:ext cx="1179347" cy="0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non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31">
                  <a:extLst>
                    <a:ext uri="{FF2B5EF4-FFF2-40B4-BE49-F238E27FC236}">
                      <a16:creationId xmlns:a16="http://schemas.microsoft.com/office/drawing/2014/main" id="{A6E93EDE-F873-49EB-CB31-C70955889F0B}"/>
                    </a:ext>
                  </a:extLst>
                </p:cNvPr>
                <p:cNvCxnSpPr/>
                <p:nvPr/>
              </p:nvCxnSpPr>
              <p:spPr>
                <a:xfrm>
                  <a:off x="3714959" y="4210144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32">
                  <a:extLst>
                    <a:ext uri="{FF2B5EF4-FFF2-40B4-BE49-F238E27FC236}">
                      <a16:creationId xmlns:a16="http://schemas.microsoft.com/office/drawing/2014/main" id="{BACA218D-E2FC-E39F-5701-CB42FAD6DDA2}"/>
                    </a:ext>
                  </a:extLst>
                </p:cNvPr>
                <p:cNvCxnSpPr/>
                <p:nvPr/>
              </p:nvCxnSpPr>
              <p:spPr>
                <a:xfrm>
                  <a:off x="4894306" y="4210144"/>
                  <a:ext cx="0" cy="280455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triangl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33">
                  <a:extLst>
                    <a:ext uri="{FF2B5EF4-FFF2-40B4-BE49-F238E27FC236}">
                      <a16:creationId xmlns:a16="http://schemas.microsoft.com/office/drawing/2014/main" id="{9C0FD02A-DEC3-EADA-AEB8-F5419F3EC1CB}"/>
                    </a:ext>
                  </a:extLst>
                </p:cNvPr>
                <p:cNvCxnSpPr/>
                <p:nvPr/>
              </p:nvCxnSpPr>
              <p:spPr>
                <a:xfrm flipH="1">
                  <a:off x="3714959" y="4200619"/>
                  <a:ext cx="1179347" cy="0"/>
                </a:xfrm>
                <a:prstGeom prst="line">
                  <a:avLst/>
                </a:prstGeom>
                <a:ln w="15875">
                  <a:solidFill>
                    <a:schemeClr val="accent4"/>
                  </a:solidFill>
                  <a:prstDash val="sysDash"/>
                  <a:headEnd type="none" w="sm" len="sm"/>
                  <a:tailEnd type="none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77" name="Straight Connector 31">
                <a:extLst>
                  <a:ext uri="{FF2B5EF4-FFF2-40B4-BE49-F238E27FC236}">
                    <a16:creationId xmlns:a16="http://schemas.microsoft.com/office/drawing/2014/main" id="{224C0551-BA03-806F-EAB4-9536A869A81C}"/>
                  </a:ext>
                </a:extLst>
              </p:cNvPr>
              <p:cNvCxnSpPr/>
              <p:nvPr/>
            </p:nvCxnSpPr>
            <p:spPr>
              <a:xfrm>
                <a:off x="1992236" y="5401505"/>
                <a:ext cx="0" cy="280455"/>
              </a:xfrm>
              <a:prstGeom prst="line">
                <a:avLst/>
              </a:prstGeom>
              <a:ln w="15875">
                <a:solidFill>
                  <a:schemeClr val="accent4"/>
                </a:solidFill>
                <a:prstDash val="sysDash"/>
                <a:headEnd type="none" w="sm" len="sm"/>
                <a:tailEnd type="triangle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33">
                <a:extLst>
                  <a:ext uri="{FF2B5EF4-FFF2-40B4-BE49-F238E27FC236}">
                    <a16:creationId xmlns:a16="http://schemas.microsoft.com/office/drawing/2014/main" id="{FFFB10E5-6D3C-5A09-0EBF-E156F6D0C88B}"/>
                  </a:ext>
                </a:extLst>
              </p:cNvPr>
              <p:cNvCxnSpPr/>
              <p:nvPr/>
            </p:nvCxnSpPr>
            <p:spPr>
              <a:xfrm flipH="1">
                <a:off x="1992236" y="5401505"/>
                <a:ext cx="1179347" cy="0"/>
              </a:xfrm>
              <a:prstGeom prst="line">
                <a:avLst/>
              </a:prstGeom>
              <a:ln w="15875">
                <a:solidFill>
                  <a:schemeClr val="accent4"/>
                </a:solidFill>
                <a:prstDash val="sysDash"/>
                <a:headEnd type="none" w="sm" len="sm"/>
                <a:tailEnd type="none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80" name="Straight Connector 31">
              <a:extLst>
                <a:ext uri="{FF2B5EF4-FFF2-40B4-BE49-F238E27FC236}">
                  <a16:creationId xmlns:a16="http://schemas.microsoft.com/office/drawing/2014/main" id="{A46E51F7-2870-9C4C-3AD6-6BEDB99AD14F}"/>
                </a:ext>
              </a:extLst>
            </p:cNvPr>
            <p:cNvCxnSpPr/>
            <p:nvPr/>
          </p:nvCxnSpPr>
          <p:spPr>
            <a:xfrm>
              <a:off x="3720819" y="4191094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32">
              <a:extLst>
                <a:ext uri="{FF2B5EF4-FFF2-40B4-BE49-F238E27FC236}">
                  <a16:creationId xmlns:a16="http://schemas.microsoft.com/office/drawing/2014/main" id="{12224F0D-2503-5852-3A58-E279982E4D6B}"/>
                </a:ext>
              </a:extLst>
            </p:cNvPr>
            <p:cNvCxnSpPr/>
            <p:nvPr/>
          </p:nvCxnSpPr>
          <p:spPr>
            <a:xfrm>
              <a:off x="4900166" y="4191094"/>
              <a:ext cx="0" cy="280455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triangl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33">
              <a:extLst>
                <a:ext uri="{FF2B5EF4-FFF2-40B4-BE49-F238E27FC236}">
                  <a16:creationId xmlns:a16="http://schemas.microsoft.com/office/drawing/2014/main" id="{60D088E6-C6F8-5F34-F632-96787630F9DA}"/>
                </a:ext>
              </a:extLst>
            </p:cNvPr>
            <p:cNvCxnSpPr/>
            <p:nvPr/>
          </p:nvCxnSpPr>
          <p:spPr>
            <a:xfrm flipH="1">
              <a:off x="3720819" y="4191094"/>
              <a:ext cx="1179347" cy="0"/>
            </a:xfrm>
            <a:prstGeom prst="line">
              <a:avLst/>
            </a:prstGeom>
            <a:ln w="15875">
              <a:solidFill>
                <a:schemeClr val="accent4"/>
              </a:solidFill>
              <a:prstDash val="sysDash"/>
              <a:headEnd type="none" w="sm" len="sm"/>
              <a:tailEnd type="none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191DE0-4F48-966C-0BA8-D706B51F7CA1}"/>
              </a:ext>
            </a:extLst>
          </p:cNvPr>
          <p:cNvGrpSpPr/>
          <p:nvPr/>
        </p:nvGrpSpPr>
        <p:grpSpPr>
          <a:xfrm>
            <a:off x="76303" y="4588919"/>
            <a:ext cx="5784907" cy="375249"/>
            <a:chOff x="76303" y="4588919"/>
            <a:chExt cx="5784907" cy="375249"/>
          </a:xfrm>
        </p:grpSpPr>
        <p:grpSp>
          <p:nvGrpSpPr>
            <p:cNvPr id="53" name="Group 12"/>
            <p:cNvGrpSpPr/>
            <p:nvPr/>
          </p:nvGrpSpPr>
          <p:grpSpPr>
            <a:xfrm>
              <a:off x="1220414" y="4600347"/>
              <a:ext cx="2253338" cy="363821"/>
              <a:chOff x="1161899" y="3047544"/>
              <a:chExt cx="1989768" cy="321265"/>
            </a:xfrm>
            <a:solidFill>
              <a:schemeClr val="accent3"/>
            </a:solidFill>
            <a:effectLst/>
          </p:grpSpPr>
          <p:sp>
            <p:nvSpPr>
              <p:cNvPr id="54" name="Rounded Rectangle 13"/>
              <p:cNvSpPr/>
              <p:nvPr/>
            </p:nvSpPr>
            <p:spPr>
              <a:xfrm>
                <a:off x="11618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AS" sz="9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Trump Win</a:t>
                </a:r>
                <a:endParaRPr lang="en-US" sz="900" dirty="0">
                  <a:solidFill>
                    <a:srgbClr val="FFFFFF"/>
                  </a:solidFill>
                  <a:latin typeface="Lato Regular"/>
                  <a:cs typeface="Lato Regular"/>
                </a:endParaRPr>
              </a:p>
            </p:txBody>
          </p:sp>
          <p:sp>
            <p:nvSpPr>
              <p:cNvPr id="55" name="Rounded Rectangle 14"/>
              <p:cNvSpPr/>
              <p:nvPr/>
            </p:nvSpPr>
            <p:spPr>
              <a:xfrm>
                <a:off x="22159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AS" sz="9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Biden Win</a:t>
                </a:r>
                <a:endParaRPr lang="en-US" sz="900" dirty="0">
                  <a:solidFill>
                    <a:srgbClr val="FFFFFF"/>
                  </a:solidFill>
                  <a:latin typeface="Lato Regular"/>
                  <a:cs typeface="Lato Regular"/>
                </a:endParaRPr>
              </a:p>
            </p:txBody>
          </p:sp>
        </p:grpSp>
        <p:grpSp>
          <p:nvGrpSpPr>
            <p:cNvPr id="86" name="Group 12">
              <a:extLst>
                <a:ext uri="{FF2B5EF4-FFF2-40B4-BE49-F238E27FC236}">
                  <a16:creationId xmlns:a16="http://schemas.microsoft.com/office/drawing/2014/main" id="{83C51981-9376-4624-D603-BF5BC90A29BA}"/>
                </a:ext>
              </a:extLst>
            </p:cNvPr>
            <p:cNvGrpSpPr/>
            <p:nvPr/>
          </p:nvGrpSpPr>
          <p:grpSpPr>
            <a:xfrm>
              <a:off x="3607872" y="4588919"/>
              <a:ext cx="2253338" cy="363821"/>
              <a:chOff x="1161899" y="3047544"/>
              <a:chExt cx="1989768" cy="321265"/>
            </a:xfrm>
            <a:solidFill>
              <a:schemeClr val="accent3"/>
            </a:solidFill>
            <a:effectLst/>
          </p:grpSpPr>
          <p:sp>
            <p:nvSpPr>
              <p:cNvPr id="87" name="Rounded Rectangle 13">
                <a:extLst>
                  <a:ext uri="{FF2B5EF4-FFF2-40B4-BE49-F238E27FC236}">
                    <a16:creationId xmlns:a16="http://schemas.microsoft.com/office/drawing/2014/main" id="{D65700EF-5BB2-94DB-3320-DE0CF4511ECC}"/>
                  </a:ext>
                </a:extLst>
              </p:cNvPr>
              <p:cNvSpPr/>
              <p:nvPr/>
            </p:nvSpPr>
            <p:spPr>
              <a:xfrm>
                <a:off x="11618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AS" sz="8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D</a:t>
                </a:r>
                <a:r>
                  <a:rPr lang="en-US" sz="8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istracting </a:t>
                </a:r>
                <a:r>
                  <a:rPr lang="en-AS" sz="8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votes less than margin</a:t>
                </a:r>
                <a:endParaRPr lang="en-US" sz="800" dirty="0">
                  <a:solidFill>
                    <a:srgbClr val="FFFFFF"/>
                  </a:solidFill>
                  <a:latin typeface="Lato Regular"/>
                  <a:cs typeface="Lato Regular"/>
                </a:endParaRPr>
              </a:p>
            </p:txBody>
          </p:sp>
          <p:sp>
            <p:nvSpPr>
              <p:cNvPr id="88" name="Rounded Rectangle 14">
                <a:extLst>
                  <a:ext uri="{FF2B5EF4-FFF2-40B4-BE49-F238E27FC236}">
                    <a16:creationId xmlns:a16="http://schemas.microsoft.com/office/drawing/2014/main" id="{5B9FD9D4-7A32-114C-D624-3972DB7B5216}"/>
                  </a:ext>
                </a:extLst>
              </p:cNvPr>
              <p:cNvSpPr/>
              <p:nvPr/>
            </p:nvSpPr>
            <p:spPr>
              <a:xfrm>
                <a:off x="2215999" y="3047544"/>
                <a:ext cx="935668" cy="321265"/>
              </a:xfrm>
              <a:prstGeom prst="roundRect">
                <a:avLst>
                  <a:gd name="adj" fmla="val 11510"/>
                </a:avLst>
              </a:prstGeom>
              <a:noFill/>
              <a:ln>
                <a:solidFill>
                  <a:schemeClr val="accent5"/>
                </a:solidFill>
              </a:ln>
              <a:effectLst>
                <a:innerShdw dist="25400" dir="5400000">
                  <a:schemeClr val="tx1">
                    <a:alpha val="15000"/>
                  </a:schemeClr>
                </a:inn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AS" sz="8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D</a:t>
                </a:r>
                <a:r>
                  <a:rPr lang="en-US" sz="8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istracting </a:t>
                </a:r>
                <a:r>
                  <a:rPr lang="en-AS" sz="800" dirty="0">
                    <a:solidFill>
                      <a:srgbClr val="FFFFFF"/>
                    </a:solidFill>
                    <a:latin typeface="Lato Regular"/>
                    <a:cs typeface="Lato Regular"/>
                  </a:rPr>
                  <a:t>votes more than margin</a:t>
                </a:r>
                <a:endParaRPr lang="en-US" sz="800" dirty="0">
                  <a:solidFill>
                    <a:srgbClr val="FFFFFF"/>
                  </a:solidFill>
                  <a:latin typeface="Lato Regular"/>
                  <a:cs typeface="Lato Regular"/>
                </a:endParaRPr>
              </a:p>
            </p:txBody>
          </p:sp>
        </p:grpSp>
        <p:sp>
          <p:nvSpPr>
            <p:cNvPr id="90" name="Rounded Rectangle 13">
              <a:extLst>
                <a:ext uri="{FF2B5EF4-FFF2-40B4-BE49-F238E27FC236}">
                  <a16:creationId xmlns:a16="http://schemas.microsoft.com/office/drawing/2014/main" id="{61CB75F8-2F92-9850-B8A4-D6E6B62532F9}"/>
                </a:ext>
              </a:extLst>
            </p:cNvPr>
            <p:cNvSpPr/>
            <p:nvPr/>
          </p:nvSpPr>
          <p:spPr>
            <a:xfrm>
              <a:off x="76303" y="4588919"/>
              <a:ext cx="1059609" cy="363821"/>
            </a:xfrm>
            <a:prstGeom prst="roundRect">
              <a:avLst>
                <a:gd name="adj" fmla="val 11510"/>
              </a:avLst>
            </a:prstGeom>
            <a:noFill/>
            <a:ln>
              <a:solidFill>
                <a:schemeClr val="accent5"/>
              </a:solidFill>
            </a:ln>
            <a:effectLst>
              <a:innerShdw dist="25400" dir="5400000">
                <a:schemeClr val="tx1">
                  <a:alpha val="15000"/>
                </a:schemeClr>
              </a:inn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bg2"/>
                  </a:solidFill>
                </a:rPr>
                <a:t>Insufficient Data</a:t>
              </a:r>
            </a:p>
          </p:txBody>
        </p:sp>
      </p:grp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485342-C2DB-55E2-C006-6E7EC78889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88545" y="922064"/>
            <a:ext cx="4712493" cy="294603"/>
          </a:xfrm>
        </p:spPr>
        <p:txBody>
          <a:bodyPr/>
          <a:lstStyle/>
          <a:p>
            <a:r>
              <a:rPr lang="en-AS" dirty="0">
                <a:solidFill>
                  <a:schemeClr val="bg1"/>
                </a:solidFill>
              </a:rPr>
              <a:t>Decision Factor</a:t>
            </a:r>
            <a:endParaRPr lang="es-ES_tradnl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67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8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0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7" grpId="0" animBg="1"/>
      <p:bldP spid="39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AXA">
      <a:dk1>
        <a:sysClr val="windowText" lastClr="000000"/>
      </a:dk1>
      <a:lt1>
        <a:sysClr val="window" lastClr="FFFFFF"/>
      </a:lt1>
      <a:dk2>
        <a:srgbClr val="122C4D"/>
      </a:dk2>
      <a:lt2>
        <a:srgbClr val="FFFCFF"/>
      </a:lt2>
      <a:accent1>
        <a:srgbClr val="46556A"/>
      </a:accent1>
      <a:accent2>
        <a:srgbClr val="1487B1"/>
      </a:accent2>
      <a:accent3>
        <a:srgbClr val="44BE9B"/>
      </a:accent3>
      <a:accent4>
        <a:srgbClr val="9CB833"/>
      </a:accent4>
      <a:accent5>
        <a:srgbClr val="F98634"/>
      </a:accent5>
      <a:accent6>
        <a:srgbClr val="D44024"/>
      </a:accent6>
      <a:hlink>
        <a:srgbClr val="0000FF"/>
      </a:hlink>
      <a:folHlink>
        <a:srgbClr val="800080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8210</TotalTime>
  <Words>448</Words>
  <Application>Microsoft Office PowerPoint</Application>
  <PresentationFormat>On-screen Show (4:3)</PresentationFormat>
  <Paragraphs>107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</vt:lpstr>
      <vt:lpstr>Calibri Light</vt:lpstr>
      <vt:lpstr>Lato</vt:lpstr>
      <vt:lpstr>Lato Black</vt:lpstr>
      <vt:lpstr>Lato Light</vt:lpstr>
      <vt:lpstr>Lato Regular</vt:lpstr>
      <vt:lpstr>Lemon/Milk</vt:lpstr>
      <vt:lpstr>Open Sans Light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Isaac Rivera</dc:creator>
  <cp:lastModifiedBy>Mahmoud AboEl-Wfa</cp:lastModifiedBy>
  <cp:revision>408</cp:revision>
  <dcterms:created xsi:type="dcterms:W3CDTF">2016-03-28T14:29:07Z</dcterms:created>
  <dcterms:modified xsi:type="dcterms:W3CDTF">2022-12-25T04:24:51Z</dcterms:modified>
</cp:coreProperties>
</file>